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58" r:id="rId7"/>
  </p:sldIdLst>
  <p:sldSz cx="10691813" cy="7559675"/>
  <p:notesSz cx="6888163"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90"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78BE20"/>
    <a:srgbClr val="ED8B00"/>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222FB-FBD3-48B9-ADC2-9DD9A2AD25F0}" v="17" dt="2024-08-15T11:35:58.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3"/>
    <p:restoredTop sz="96654"/>
  </p:normalViewPr>
  <p:slideViewPr>
    <p:cSldViewPr snapToGrid="0" snapToObjects="1">
      <p:cViewPr varScale="1">
        <p:scale>
          <a:sx n="100" d="100"/>
          <a:sy n="100" d="100"/>
        </p:scale>
        <p:origin x="1770" y="96"/>
      </p:cViewPr>
      <p:guideLst>
        <p:guide orient="horz" pos="4490"/>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Boorman" userId="6d182a3c-bbcb-421b-83cc-9aac07a64530" providerId="ADAL" clId="{B6D222FB-FBD3-48B9-ADC2-9DD9A2AD25F0}"/>
    <pc:docChg chg="undo custSel addSld modSld">
      <pc:chgData name="Louise Boorman" userId="6d182a3c-bbcb-421b-83cc-9aac07a64530" providerId="ADAL" clId="{B6D222FB-FBD3-48B9-ADC2-9DD9A2AD25F0}" dt="2024-08-15T11:39:53.859" v="1402" actId="1076"/>
      <pc:docMkLst>
        <pc:docMk/>
      </pc:docMkLst>
      <pc:sldChg chg="addSp delSp modSp mod">
        <pc:chgData name="Louise Boorman" userId="6d182a3c-bbcb-421b-83cc-9aac07a64530" providerId="ADAL" clId="{B6D222FB-FBD3-48B9-ADC2-9DD9A2AD25F0}" dt="2024-08-15T11:39:53.859" v="1402" actId="1076"/>
        <pc:sldMkLst>
          <pc:docMk/>
          <pc:sldMk cId="2411041225" sldId="256"/>
        </pc:sldMkLst>
        <pc:spChg chg="mod">
          <ac:chgData name="Louise Boorman" userId="6d182a3c-bbcb-421b-83cc-9aac07a64530" providerId="ADAL" clId="{B6D222FB-FBD3-48B9-ADC2-9DD9A2AD25F0}" dt="2024-08-14T14:12:00.173" v="20" actId="20577"/>
          <ac:spMkLst>
            <pc:docMk/>
            <pc:sldMk cId="2411041225" sldId="256"/>
            <ac:spMk id="6" creationId="{CA175522-7A25-1846-83AA-E8737AF9F957}"/>
          </ac:spMkLst>
        </pc:spChg>
        <pc:spChg chg="mod">
          <ac:chgData name="Louise Boorman" userId="6d182a3c-bbcb-421b-83cc-9aac07a64530" providerId="ADAL" clId="{B6D222FB-FBD3-48B9-ADC2-9DD9A2AD25F0}" dt="2024-08-15T11:18:55.181" v="1264" actId="1076"/>
          <ac:spMkLst>
            <pc:docMk/>
            <pc:sldMk cId="2411041225" sldId="256"/>
            <ac:spMk id="8" creationId="{50277B15-D63C-1348-8016-537A8FE43356}"/>
          </ac:spMkLst>
        </pc:spChg>
        <pc:spChg chg="mod">
          <ac:chgData name="Louise Boorman" userId="6d182a3c-bbcb-421b-83cc-9aac07a64530" providerId="ADAL" clId="{B6D222FB-FBD3-48B9-ADC2-9DD9A2AD25F0}" dt="2024-08-15T11:03:24.948" v="1248" actId="6549"/>
          <ac:spMkLst>
            <pc:docMk/>
            <pc:sldMk cId="2411041225" sldId="256"/>
            <ac:spMk id="13" creationId="{F9028343-796C-8194-BC65-2B5902A9FEBB}"/>
          </ac:spMkLst>
        </pc:spChg>
        <pc:spChg chg="del mod">
          <ac:chgData name="Louise Boorman" userId="6d182a3c-bbcb-421b-83cc-9aac07a64530" providerId="ADAL" clId="{B6D222FB-FBD3-48B9-ADC2-9DD9A2AD25F0}" dt="2024-08-14T15:36:08.305" v="715" actId="478"/>
          <ac:spMkLst>
            <pc:docMk/>
            <pc:sldMk cId="2411041225" sldId="256"/>
            <ac:spMk id="15" creationId="{61946D96-94DC-422D-85D3-F5EA326A6F11}"/>
          </ac:spMkLst>
        </pc:spChg>
        <pc:spChg chg="mod">
          <ac:chgData name="Louise Boorman" userId="6d182a3c-bbcb-421b-83cc-9aac07a64530" providerId="ADAL" clId="{B6D222FB-FBD3-48B9-ADC2-9DD9A2AD25F0}" dt="2024-08-14T15:39:43.219" v="844" actId="20577"/>
          <ac:spMkLst>
            <pc:docMk/>
            <pc:sldMk cId="2411041225" sldId="256"/>
            <ac:spMk id="17" creationId="{797AF80A-1284-7A4C-A528-CEB376CD48E7}"/>
          </ac:spMkLst>
        </pc:spChg>
        <pc:spChg chg="add mod">
          <ac:chgData name="Louise Boorman" userId="6d182a3c-bbcb-421b-83cc-9aac07a64530" providerId="ADAL" clId="{B6D222FB-FBD3-48B9-ADC2-9DD9A2AD25F0}" dt="2024-08-15T11:39:45.065" v="1401" actId="1076"/>
          <ac:spMkLst>
            <pc:docMk/>
            <pc:sldMk cId="2411041225" sldId="256"/>
            <ac:spMk id="19" creationId="{3BEE5D68-C4B1-7A4D-918B-A80805AC1B6C}"/>
          </ac:spMkLst>
        </pc:spChg>
        <pc:spChg chg="del mod">
          <ac:chgData name="Louise Boorman" userId="6d182a3c-bbcb-421b-83cc-9aac07a64530" providerId="ADAL" clId="{B6D222FB-FBD3-48B9-ADC2-9DD9A2AD25F0}" dt="2024-08-15T10:45:37.753" v="1196" actId="478"/>
          <ac:spMkLst>
            <pc:docMk/>
            <pc:sldMk cId="2411041225" sldId="256"/>
            <ac:spMk id="28" creationId="{FEDDE10F-4F7C-E25E-4E11-406BA80B7102}"/>
          </ac:spMkLst>
        </pc:spChg>
        <pc:spChg chg="mod">
          <ac:chgData name="Louise Boorman" userId="6d182a3c-bbcb-421b-83cc-9aac07a64530" providerId="ADAL" clId="{B6D222FB-FBD3-48B9-ADC2-9DD9A2AD25F0}" dt="2024-08-15T10:47:05.291" v="1216" actId="14100"/>
          <ac:spMkLst>
            <pc:docMk/>
            <pc:sldMk cId="2411041225" sldId="256"/>
            <ac:spMk id="30" creationId="{37A55552-4823-54C4-DFDB-1C800A8CFBCC}"/>
          </ac:spMkLst>
        </pc:spChg>
        <pc:spChg chg="mod">
          <ac:chgData name="Louise Boorman" userId="6d182a3c-bbcb-421b-83cc-9aac07a64530" providerId="ADAL" clId="{B6D222FB-FBD3-48B9-ADC2-9DD9A2AD25F0}" dt="2024-08-15T10:46:57.087" v="1214" actId="1076"/>
          <ac:spMkLst>
            <pc:docMk/>
            <pc:sldMk cId="2411041225" sldId="256"/>
            <ac:spMk id="32" creationId="{BA988BB9-6269-13E9-3858-67A74D921291}"/>
          </ac:spMkLst>
        </pc:spChg>
        <pc:spChg chg="mod">
          <ac:chgData name="Louise Boorman" userId="6d182a3c-bbcb-421b-83cc-9aac07a64530" providerId="ADAL" clId="{B6D222FB-FBD3-48B9-ADC2-9DD9A2AD25F0}" dt="2024-08-15T10:47:43.351" v="1221" actId="1076"/>
          <ac:spMkLst>
            <pc:docMk/>
            <pc:sldMk cId="2411041225" sldId="256"/>
            <ac:spMk id="34" creationId="{B751CFE3-331F-37F8-EE97-2B34D272184D}"/>
          </ac:spMkLst>
        </pc:spChg>
        <pc:spChg chg="mod">
          <ac:chgData name="Louise Boorman" userId="6d182a3c-bbcb-421b-83cc-9aac07a64530" providerId="ADAL" clId="{B6D222FB-FBD3-48B9-ADC2-9DD9A2AD25F0}" dt="2024-08-15T10:47:49.573" v="1223" actId="1076"/>
          <ac:spMkLst>
            <pc:docMk/>
            <pc:sldMk cId="2411041225" sldId="256"/>
            <ac:spMk id="36" creationId="{5C6957D5-C133-4072-6778-A487A430313D}"/>
          </ac:spMkLst>
        </pc:spChg>
        <pc:picChg chg="add mod modCrop">
          <ac:chgData name="Louise Boorman" userId="6d182a3c-bbcb-421b-83cc-9aac07a64530" providerId="ADAL" clId="{B6D222FB-FBD3-48B9-ADC2-9DD9A2AD25F0}" dt="2024-08-15T10:45:51.535" v="1200" actId="1076"/>
          <ac:picMkLst>
            <pc:docMk/>
            <pc:sldMk cId="2411041225" sldId="256"/>
            <ac:picMk id="3" creationId="{35AA65A2-656A-D68D-66C0-486BDA1BBF79}"/>
          </ac:picMkLst>
        </pc:picChg>
        <pc:picChg chg="add mod modCrop">
          <ac:chgData name="Louise Boorman" userId="6d182a3c-bbcb-421b-83cc-9aac07a64530" providerId="ADAL" clId="{B6D222FB-FBD3-48B9-ADC2-9DD9A2AD25F0}" dt="2024-08-15T10:46:00.650" v="1203" actId="14100"/>
          <ac:picMkLst>
            <pc:docMk/>
            <pc:sldMk cId="2411041225" sldId="256"/>
            <ac:picMk id="5" creationId="{C6D517FC-01D4-49D8-96DE-82722FE3D6DD}"/>
          </ac:picMkLst>
        </pc:picChg>
        <pc:picChg chg="add mod modCrop">
          <ac:chgData name="Louise Boorman" userId="6d182a3c-bbcb-421b-83cc-9aac07a64530" providerId="ADAL" clId="{B6D222FB-FBD3-48B9-ADC2-9DD9A2AD25F0}" dt="2024-08-15T10:47:40.315" v="1220" actId="1076"/>
          <ac:picMkLst>
            <pc:docMk/>
            <pc:sldMk cId="2411041225" sldId="256"/>
            <ac:picMk id="9" creationId="{D3086633-F901-3F04-2179-CA9D6D06F9B9}"/>
          </ac:picMkLst>
        </pc:picChg>
        <pc:picChg chg="mod">
          <ac:chgData name="Louise Boorman" userId="6d182a3c-bbcb-421b-83cc-9aac07a64530" providerId="ADAL" clId="{B6D222FB-FBD3-48B9-ADC2-9DD9A2AD25F0}" dt="2024-08-15T11:39:53.859" v="1402" actId="1076"/>
          <ac:picMkLst>
            <pc:docMk/>
            <pc:sldMk cId="2411041225" sldId="256"/>
            <ac:picMk id="10" creationId="{699C3108-D7B3-F44B-AFB7-61C1A3AF2492}"/>
          </ac:picMkLst>
        </pc:picChg>
        <pc:picChg chg="add mod modCrop">
          <ac:chgData name="Louise Boorman" userId="6d182a3c-bbcb-421b-83cc-9aac07a64530" providerId="ADAL" clId="{B6D222FB-FBD3-48B9-ADC2-9DD9A2AD25F0}" dt="2024-08-15T10:47:37.623" v="1219" actId="1076"/>
          <ac:picMkLst>
            <pc:docMk/>
            <pc:sldMk cId="2411041225" sldId="256"/>
            <ac:picMk id="12" creationId="{EC31F715-9511-2DF8-10D3-EC02F48668F3}"/>
          </ac:picMkLst>
        </pc:picChg>
        <pc:picChg chg="add del mod modCrop">
          <ac:chgData name="Louise Boorman" userId="6d182a3c-bbcb-421b-83cc-9aac07a64530" providerId="ADAL" clId="{B6D222FB-FBD3-48B9-ADC2-9DD9A2AD25F0}" dt="2024-08-15T10:45:34.924" v="1194" actId="478"/>
          <ac:picMkLst>
            <pc:docMk/>
            <pc:sldMk cId="2411041225" sldId="256"/>
            <ac:picMk id="16" creationId="{6BA3ABBC-6F8A-D12A-7122-AE1A07969823}"/>
          </ac:picMkLst>
        </pc:picChg>
        <pc:picChg chg="del">
          <ac:chgData name="Louise Boorman" userId="6d182a3c-bbcb-421b-83cc-9aac07a64530" providerId="ADAL" clId="{B6D222FB-FBD3-48B9-ADC2-9DD9A2AD25F0}" dt="2024-08-14T14:18:52.964" v="315" actId="478"/>
          <ac:picMkLst>
            <pc:docMk/>
            <pc:sldMk cId="2411041225" sldId="256"/>
            <ac:picMk id="18" creationId="{A194E7ED-39E6-8953-F4B7-6D5D2590AF5E}"/>
          </ac:picMkLst>
        </pc:picChg>
        <pc:picChg chg="del">
          <ac:chgData name="Louise Boorman" userId="6d182a3c-bbcb-421b-83cc-9aac07a64530" providerId="ADAL" clId="{B6D222FB-FBD3-48B9-ADC2-9DD9A2AD25F0}" dt="2024-08-14T15:01:39.916" v="383" actId="478"/>
          <ac:picMkLst>
            <pc:docMk/>
            <pc:sldMk cId="2411041225" sldId="256"/>
            <ac:picMk id="20" creationId="{C49D2E6E-8CFF-3AB1-38B3-D5910FDFF513}"/>
          </ac:picMkLst>
        </pc:picChg>
        <pc:picChg chg="add mod ord">
          <ac:chgData name="Louise Boorman" userId="6d182a3c-bbcb-421b-83cc-9aac07a64530" providerId="ADAL" clId="{B6D222FB-FBD3-48B9-ADC2-9DD9A2AD25F0}" dt="2024-08-15T11:18:58.125" v="1265" actId="1076"/>
          <ac:picMkLst>
            <pc:docMk/>
            <pc:sldMk cId="2411041225" sldId="256"/>
            <ac:picMk id="21" creationId="{CD76CCFB-D2DF-0098-61C2-EFF657327975}"/>
          </ac:picMkLst>
        </pc:picChg>
        <pc:picChg chg="del">
          <ac:chgData name="Louise Boorman" userId="6d182a3c-bbcb-421b-83cc-9aac07a64530" providerId="ADAL" clId="{B6D222FB-FBD3-48B9-ADC2-9DD9A2AD25F0}" dt="2024-08-14T15:01:47.486" v="387" actId="478"/>
          <ac:picMkLst>
            <pc:docMk/>
            <pc:sldMk cId="2411041225" sldId="256"/>
            <ac:picMk id="22" creationId="{5AC4745A-1323-CB11-6B7C-A315D1AEAA4B}"/>
          </ac:picMkLst>
        </pc:picChg>
        <pc:picChg chg="del">
          <ac:chgData name="Louise Boorman" userId="6d182a3c-bbcb-421b-83cc-9aac07a64530" providerId="ADAL" clId="{B6D222FB-FBD3-48B9-ADC2-9DD9A2AD25F0}" dt="2024-08-14T15:01:48.206" v="388" actId="478"/>
          <ac:picMkLst>
            <pc:docMk/>
            <pc:sldMk cId="2411041225" sldId="256"/>
            <ac:picMk id="24" creationId="{A6916D9E-46EB-4C4A-6A87-10A05F5FFA69}"/>
          </ac:picMkLst>
        </pc:picChg>
        <pc:picChg chg="del">
          <ac:chgData name="Louise Boorman" userId="6d182a3c-bbcb-421b-83cc-9aac07a64530" providerId="ADAL" clId="{B6D222FB-FBD3-48B9-ADC2-9DD9A2AD25F0}" dt="2024-08-14T15:01:49.294" v="389" actId="478"/>
          <ac:picMkLst>
            <pc:docMk/>
            <pc:sldMk cId="2411041225" sldId="256"/>
            <ac:picMk id="26" creationId="{8BC87F3C-112E-3537-F5C7-946D397EA249}"/>
          </ac:picMkLst>
        </pc:picChg>
      </pc:sldChg>
      <pc:sldChg chg="addSp delSp modSp mod">
        <pc:chgData name="Louise Boorman" userId="6d182a3c-bbcb-421b-83cc-9aac07a64530" providerId="ADAL" clId="{B6D222FB-FBD3-48B9-ADC2-9DD9A2AD25F0}" dt="2024-08-15T11:39:30.564" v="1400" actId="1076"/>
        <pc:sldMkLst>
          <pc:docMk/>
          <pc:sldMk cId="2043217511" sldId="257"/>
        </pc:sldMkLst>
        <pc:spChg chg="mod">
          <ac:chgData name="Louise Boorman" userId="6d182a3c-bbcb-421b-83cc-9aac07a64530" providerId="ADAL" clId="{B6D222FB-FBD3-48B9-ADC2-9DD9A2AD25F0}" dt="2024-08-15T11:37:26.496" v="1375" actId="21"/>
          <ac:spMkLst>
            <pc:docMk/>
            <pc:sldMk cId="2043217511" sldId="257"/>
            <ac:spMk id="2" creationId="{8DC6B8E0-5393-9343-B34F-D15A005DB540}"/>
          </ac:spMkLst>
        </pc:spChg>
        <pc:spChg chg="del">
          <ac:chgData name="Louise Boorman" userId="6d182a3c-bbcb-421b-83cc-9aac07a64530" providerId="ADAL" clId="{B6D222FB-FBD3-48B9-ADC2-9DD9A2AD25F0}" dt="2024-08-14T14:15:54.111" v="98" actId="478"/>
          <ac:spMkLst>
            <pc:docMk/>
            <pc:sldMk cId="2043217511" sldId="257"/>
            <ac:spMk id="3" creationId="{FCD479BD-F0E3-794F-9795-F4F69AB5B12C}"/>
          </ac:spMkLst>
        </pc:spChg>
        <pc:spChg chg="add mod">
          <ac:chgData name="Louise Boorman" userId="6d182a3c-bbcb-421b-83cc-9aac07a64530" providerId="ADAL" clId="{B6D222FB-FBD3-48B9-ADC2-9DD9A2AD25F0}" dt="2024-08-15T11:23:44.516" v="1318" actId="1076"/>
          <ac:spMkLst>
            <pc:docMk/>
            <pc:sldMk cId="2043217511" sldId="257"/>
            <ac:spMk id="4" creationId="{1B55BBFA-A446-2555-8763-424A5F5C8634}"/>
          </ac:spMkLst>
        </pc:spChg>
        <pc:spChg chg="add del mod">
          <ac:chgData name="Louise Boorman" userId="6d182a3c-bbcb-421b-83cc-9aac07a64530" providerId="ADAL" clId="{B6D222FB-FBD3-48B9-ADC2-9DD9A2AD25F0}" dt="2024-08-14T15:11:53.075" v="641" actId="478"/>
          <ac:spMkLst>
            <pc:docMk/>
            <pc:sldMk cId="2043217511" sldId="257"/>
            <ac:spMk id="4" creationId="{8D77E456-B87B-F222-C3CA-6A3D54862485}"/>
          </ac:spMkLst>
        </pc:spChg>
        <pc:spChg chg="add del mod">
          <ac:chgData name="Louise Boorman" userId="6d182a3c-bbcb-421b-83cc-9aac07a64530" providerId="ADAL" clId="{B6D222FB-FBD3-48B9-ADC2-9DD9A2AD25F0}" dt="2024-08-14T16:30:54.063" v="1176" actId="478"/>
          <ac:spMkLst>
            <pc:docMk/>
            <pc:sldMk cId="2043217511" sldId="257"/>
            <ac:spMk id="6" creationId="{2728494D-9F9B-182D-21B3-4805593F3F49}"/>
          </ac:spMkLst>
        </pc:spChg>
        <pc:spChg chg="add mod">
          <ac:chgData name="Louise Boorman" userId="6d182a3c-bbcb-421b-83cc-9aac07a64530" providerId="ADAL" clId="{B6D222FB-FBD3-48B9-ADC2-9DD9A2AD25F0}" dt="2024-08-15T11:23:24.829" v="1314" actId="1076"/>
          <ac:spMkLst>
            <pc:docMk/>
            <pc:sldMk cId="2043217511" sldId="257"/>
            <ac:spMk id="6" creationId="{27CC00CE-118A-AFFF-60BC-6BAD3B4BD3BC}"/>
          </ac:spMkLst>
        </pc:spChg>
        <pc:spChg chg="del mod ord">
          <ac:chgData name="Louise Boorman" userId="6d182a3c-bbcb-421b-83cc-9aac07a64530" providerId="ADAL" clId="{B6D222FB-FBD3-48B9-ADC2-9DD9A2AD25F0}" dt="2024-08-14T15:43:35.350" v="1149" actId="21"/>
          <ac:spMkLst>
            <pc:docMk/>
            <pc:sldMk cId="2043217511" sldId="257"/>
            <ac:spMk id="8" creationId="{3BEE5D68-C4B1-7A4D-918B-A80805AC1B6C}"/>
          </ac:spMkLst>
        </pc:spChg>
        <pc:spChg chg="del">
          <ac:chgData name="Louise Boorman" userId="6d182a3c-bbcb-421b-83cc-9aac07a64530" providerId="ADAL" clId="{B6D222FB-FBD3-48B9-ADC2-9DD9A2AD25F0}" dt="2024-08-14T15:02:25.341" v="394" actId="478"/>
          <ac:spMkLst>
            <pc:docMk/>
            <pc:sldMk cId="2043217511" sldId="257"/>
            <ac:spMk id="11" creationId="{F035497D-06A9-934B-8780-5A1DB0243662}"/>
          </ac:spMkLst>
        </pc:spChg>
        <pc:spChg chg="add del mod">
          <ac:chgData name="Louise Boorman" userId="6d182a3c-bbcb-421b-83cc-9aac07a64530" providerId="ADAL" clId="{B6D222FB-FBD3-48B9-ADC2-9DD9A2AD25F0}" dt="2024-08-14T15:02:35.197" v="396" actId="478"/>
          <ac:spMkLst>
            <pc:docMk/>
            <pc:sldMk cId="2043217511" sldId="257"/>
            <ac:spMk id="15" creationId="{CBD3D1E0-8F93-227A-6430-3B701B800D15}"/>
          </ac:spMkLst>
        </pc:spChg>
        <pc:spChg chg="add mod">
          <ac:chgData name="Louise Boorman" userId="6d182a3c-bbcb-421b-83cc-9aac07a64530" providerId="ADAL" clId="{B6D222FB-FBD3-48B9-ADC2-9DD9A2AD25F0}" dt="2024-08-15T11:39:30.564" v="1400" actId="1076"/>
          <ac:spMkLst>
            <pc:docMk/>
            <pc:sldMk cId="2043217511" sldId="257"/>
            <ac:spMk id="18" creationId="{D61A67F4-75B8-1A90-EB42-3E8B5B701FBB}"/>
          </ac:spMkLst>
        </pc:spChg>
        <pc:spChg chg="del mod">
          <ac:chgData name="Louise Boorman" userId="6d182a3c-bbcb-421b-83cc-9aac07a64530" providerId="ADAL" clId="{B6D222FB-FBD3-48B9-ADC2-9DD9A2AD25F0}" dt="2024-08-14T14:14:24.820" v="35" actId="478"/>
          <ac:spMkLst>
            <pc:docMk/>
            <pc:sldMk cId="2043217511" sldId="257"/>
            <ac:spMk id="19" creationId="{DADB8CE1-43D2-395C-8D19-5574AF76B40F}"/>
          </ac:spMkLst>
        </pc:spChg>
        <pc:spChg chg="del">
          <ac:chgData name="Louise Boorman" userId="6d182a3c-bbcb-421b-83cc-9aac07a64530" providerId="ADAL" clId="{B6D222FB-FBD3-48B9-ADC2-9DD9A2AD25F0}" dt="2024-08-14T14:15:37.784" v="93" actId="478"/>
          <ac:spMkLst>
            <pc:docMk/>
            <pc:sldMk cId="2043217511" sldId="257"/>
            <ac:spMk id="20" creationId="{7218BE68-81B1-2395-E37B-44DFA7CEA0AE}"/>
          </ac:spMkLst>
        </pc:spChg>
        <pc:spChg chg="del">
          <ac:chgData name="Louise Boorman" userId="6d182a3c-bbcb-421b-83cc-9aac07a64530" providerId="ADAL" clId="{B6D222FB-FBD3-48B9-ADC2-9DD9A2AD25F0}" dt="2024-08-14T14:15:36.064" v="92" actId="478"/>
          <ac:spMkLst>
            <pc:docMk/>
            <pc:sldMk cId="2043217511" sldId="257"/>
            <ac:spMk id="21" creationId="{7035D2AD-7C6A-ACAE-5705-100BCE409891}"/>
          </ac:spMkLst>
        </pc:spChg>
        <pc:spChg chg="del">
          <ac:chgData name="Louise Boorman" userId="6d182a3c-bbcb-421b-83cc-9aac07a64530" providerId="ADAL" clId="{B6D222FB-FBD3-48B9-ADC2-9DD9A2AD25F0}" dt="2024-08-14T14:15:41.599" v="96" actId="478"/>
          <ac:spMkLst>
            <pc:docMk/>
            <pc:sldMk cId="2043217511" sldId="257"/>
            <ac:spMk id="23" creationId="{BE8C075E-8616-6E73-74DA-4998EE132A49}"/>
          </ac:spMkLst>
        </pc:spChg>
        <pc:spChg chg="del mod">
          <ac:chgData name="Louise Boorman" userId="6d182a3c-bbcb-421b-83cc-9aac07a64530" providerId="ADAL" clId="{B6D222FB-FBD3-48B9-ADC2-9DD9A2AD25F0}" dt="2024-08-14T14:15:32.066" v="91" actId="478"/>
          <ac:spMkLst>
            <pc:docMk/>
            <pc:sldMk cId="2043217511" sldId="257"/>
            <ac:spMk id="24" creationId="{C5AA3A4A-DB91-D3A3-0347-E7476C5DE32E}"/>
          </ac:spMkLst>
        </pc:spChg>
        <pc:spChg chg="add del mod">
          <ac:chgData name="Louise Boorman" userId="6d182a3c-bbcb-421b-83cc-9aac07a64530" providerId="ADAL" clId="{B6D222FB-FBD3-48B9-ADC2-9DD9A2AD25F0}" dt="2024-08-15T11:37:03.984" v="1371" actId="478"/>
          <ac:spMkLst>
            <pc:docMk/>
            <pc:sldMk cId="2043217511" sldId="257"/>
            <ac:spMk id="24" creationId="{CF3A0597-10A7-4075-43C3-A3673DCD10C6}"/>
          </ac:spMkLst>
        </pc:spChg>
        <pc:spChg chg="add mod">
          <ac:chgData name="Louise Boorman" userId="6d182a3c-bbcb-421b-83cc-9aac07a64530" providerId="ADAL" clId="{B6D222FB-FBD3-48B9-ADC2-9DD9A2AD25F0}" dt="2024-08-15T11:37:59.638" v="1383" actId="21"/>
          <ac:spMkLst>
            <pc:docMk/>
            <pc:sldMk cId="2043217511" sldId="257"/>
            <ac:spMk id="26" creationId="{F86294BE-D3FA-02AA-3965-EC252C8E0261}"/>
          </ac:spMkLst>
        </pc:spChg>
        <pc:spChg chg="add mod">
          <ac:chgData name="Louise Boorman" userId="6d182a3c-bbcb-421b-83cc-9aac07a64530" providerId="ADAL" clId="{B6D222FB-FBD3-48B9-ADC2-9DD9A2AD25F0}" dt="2024-08-15T11:38:42.128" v="1392" actId="20577"/>
          <ac:spMkLst>
            <pc:docMk/>
            <pc:sldMk cId="2043217511" sldId="257"/>
            <ac:spMk id="28" creationId="{C93DB031-044C-8937-7EB8-DAE8328CF5D0}"/>
          </ac:spMkLst>
        </pc:spChg>
        <pc:picChg chg="del">
          <ac:chgData name="Louise Boorman" userId="6d182a3c-bbcb-421b-83cc-9aac07a64530" providerId="ADAL" clId="{B6D222FB-FBD3-48B9-ADC2-9DD9A2AD25F0}" dt="2024-08-14T14:15:40.651" v="95" actId="478"/>
          <ac:picMkLst>
            <pc:docMk/>
            <pc:sldMk cId="2043217511" sldId="257"/>
            <ac:picMk id="5" creationId="{1C1FCA20-337F-09DB-22F1-E9F4AF1AE615}"/>
          </ac:picMkLst>
        </pc:picChg>
        <pc:picChg chg="del">
          <ac:chgData name="Louise Boorman" userId="6d182a3c-bbcb-421b-83cc-9aac07a64530" providerId="ADAL" clId="{B6D222FB-FBD3-48B9-ADC2-9DD9A2AD25F0}" dt="2024-08-14T14:15:55.062" v="99" actId="478"/>
          <ac:picMkLst>
            <pc:docMk/>
            <pc:sldMk cId="2043217511" sldId="257"/>
            <ac:picMk id="7" creationId="{B3221D98-9B25-9A4E-A7B2-983B0DF9C946}"/>
          </ac:picMkLst>
        </pc:picChg>
        <pc:picChg chg="add mod">
          <ac:chgData name="Louise Boorman" userId="6d182a3c-bbcb-421b-83cc-9aac07a64530" providerId="ADAL" clId="{B6D222FB-FBD3-48B9-ADC2-9DD9A2AD25F0}" dt="2024-08-15T11:23:46.469" v="1319" actId="1076"/>
          <ac:picMkLst>
            <pc:docMk/>
            <pc:sldMk cId="2043217511" sldId="257"/>
            <ac:picMk id="8" creationId="{B5E8F877-3FDD-16FA-2879-9C6785CE2507}"/>
          </ac:picMkLst>
        </pc:picChg>
        <pc:picChg chg="del">
          <ac:chgData name="Louise Boorman" userId="6d182a3c-bbcb-421b-83cc-9aac07a64530" providerId="ADAL" clId="{B6D222FB-FBD3-48B9-ADC2-9DD9A2AD25F0}" dt="2024-08-14T14:16:11.656" v="101" actId="478"/>
          <ac:picMkLst>
            <pc:docMk/>
            <pc:sldMk cId="2043217511" sldId="257"/>
            <ac:picMk id="9" creationId="{658466F8-3140-F173-B9A6-0080BEBD6F3B}"/>
          </ac:picMkLst>
        </pc:picChg>
        <pc:picChg chg="add mod">
          <ac:chgData name="Louise Boorman" userId="6d182a3c-bbcb-421b-83cc-9aac07a64530" providerId="ADAL" clId="{B6D222FB-FBD3-48B9-ADC2-9DD9A2AD25F0}" dt="2024-08-15T11:23:32.422" v="1316" actId="1076"/>
          <ac:picMkLst>
            <pc:docMk/>
            <pc:sldMk cId="2043217511" sldId="257"/>
            <ac:picMk id="10" creationId="{678F054B-016B-AED5-2025-AD8C4EAEF4C3}"/>
          </ac:picMkLst>
        </pc:picChg>
        <pc:picChg chg="del">
          <ac:chgData name="Louise Boorman" userId="6d182a3c-bbcb-421b-83cc-9aac07a64530" providerId="ADAL" clId="{B6D222FB-FBD3-48B9-ADC2-9DD9A2AD25F0}" dt="2024-08-14T14:15:38.951" v="94" actId="478"/>
          <ac:picMkLst>
            <pc:docMk/>
            <pc:sldMk cId="2043217511" sldId="257"/>
            <ac:picMk id="10" creationId="{BD80A707-0CA1-1B43-BF8A-7AE609AAECC3}"/>
          </ac:picMkLst>
        </pc:picChg>
        <pc:picChg chg="add mod ord">
          <ac:chgData name="Louise Boorman" userId="6d182a3c-bbcb-421b-83cc-9aac07a64530" providerId="ADAL" clId="{B6D222FB-FBD3-48B9-ADC2-9DD9A2AD25F0}" dt="2024-08-15T11:23:41.285" v="1317" actId="1076"/>
          <ac:picMkLst>
            <pc:docMk/>
            <pc:sldMk cId="2043217511" sldId="257"/>
            <ac:picMk id="11" creationId="{80789296-ADED-3A71-E38F-54F2C95BBE68}"/>
          </ac:picMkLst>
        </pc:picChg>
        <pc:picChg chg="add del mod ord">
          <ac:chgData name="Louise Boorman" userId="6d182a3c-bbcb-421b-83cc-9aac07a64530" providerId="ADAL" clId="{B6D222FB-FBD3-48B9-ADC2-9DD9A2AD25F0}" dt="2024-08-15T11:22:12.266" v="1303" actId="21"/>
          <ac:picMkLst>
            <pc:docMk/>
            <pc:sldMk cId="2043217511" sldId="257"/>
            <ac:picMk id="14" creationId="{213354F1-E46C-D51A-AE0E-0CD45660CFE7}"/>
          </ac:picMkLst>
        </pc:picChg>
        <pc:picChg chg="add mod ord">
          <ac:chgData name="Louise Boorman" userId="6d182a3c-bbcb-421b-83cc-9aac07a64530" providerId="ADAL" clId="{B6D222FB-FBD3-48B9-ADC2-9DD9A2AD25F0}" dt="2024-08-15T11:23:29.251" v="1315" actId="1076"/>
          <ac:picMkLst>
            <pc:docMk/>
            <pc:sldMk cId="2043217511" sldId="257"/>
            <ac:picMk id="15" creationId="{2B76590F-1561-0F92-192E-3B15F8A1D199}"/>
          </ac:picMkLst>
        </pc:picChg>
        <pc:picChg chg="add mod">
          <ac:chgData name="Louise Boorman" userId="6d182a3c-bbcb-421b-83cc-9aac07a64530" providerId="ADAL" clId="{B6D222FB-FBD3-48B9-ADC2-9DD9A2AD25F0}" dt="2024-08-15T11:23:18.789" v="1313" actId="14100"/>
          <ac:picMkLst>
            <pc:docMk/>
            <pc:sldMk cId="2043217511" sldId="257"/>
            <ac:picMk id="16" creationId="{98CC4201-9D04-8717-28E1-2B0611734936}"/>
          </ac:picMkLst>
        </pc:picChg>
        <pc:picChg chg="del">
          <ac:chgData name="Louise Boorman" userId="6d182a3c-bbcb-421b-83cc-9aac07a64530" providerId="ADAL" clId="{B6D222FB-FBD3-48B9-ADC2-9DD9A2AD25F0}" dt="2024-08-14T14:15:42.480" v="97" actId="478"/>
          <ac:picMkLst>
            <pc:docMk/>
            <pc:sldMk cId="2043217511" sldId="257"/>
            <ac:picMk id="17" creationId="{9D0CDF55-D88A-C031-EFFF-EBAED23BB6B3}"/>
          </ac:picMkLst>
        </pc:picChg>
        <pc:picChg chg="add del mod">
          <ac:chgData name="Louise Boorman" userId="6d182a3c-bbcb-421b-83cc-9aac07a64530" providerId="ADAL" clId="{B6D222FB-FBD3-48B9-ADC2-9DD9A2AD25F0}" dt="2024-08-14T16:30:55.386" v="1177" actId="478"/>
          <ac:picMkLst>
            <pc:docMk/>
            <pc:sldMk cId="2043217511" sldId="257"/>
            <ac:picMk id="18" creationId="{9F2668E1-8BF2-8A42-C8F9-95601398FF70}"/>
          </ac:picMkLst>
        </pc:picChg>
        <pc:picChg chg="add mod ord">
          <ac:chgData name="Louise Boorman" userId="6d182a3c-bbcb-421b-83cc-9aac07a64530" providerId="ADAL" clId="{B6D222FB-FBD3-48B9-ADC2-9DD9A2AD25F0}" dt="2024-08-15T11:39:24.490" v="1399" actId="1076"/>
          <ac:picMkLst>
            <pc:docMk/>
            <pc:sldMk cId="2043217511" sldId="257"/>
            <ac:picMk id="19" creationId="{08E4DDF7-4061-78D3-F572-83F6BFDC197D}"/>
          </ac:picMkLst>
        </pc:picChg>
        <pc:picChg chg="add del mod">
          <ac:chgData name="Louise Boorman" userId="6d182a3c-bbcb-421b-83cc-9aac07a64530" providerId="ADAL" clId="{B6D222FB-FBD3-48B9-ADC2-9DD9A2AD25F0}" dt="2024-08-15T11:33:50.162" v="1361" actId="478"/>
          <ac:picMkLst>
            <pc:docMk/>
            <pc:sldMk cId="2043217511" sldId="257"/>
            <ac:picMk id="21" creationId="{013DCCD3-A8AB-D515-BB40-54CDB9BB1145}"/>
          </ac:picMkLst>
        </pc:picChg>
        <pc:picChg chg="del mod">
          <ac:chgData name="Louise Boorman" userId="6d182a3c-bbcb-421b-83cc-9aac07a64530" providerId="ADAL" clId="{B6D222FB-FBD3-48B9-ADC2-9DD9A2AD25F0}" dt="2024-08-14T15:43:44.513" v="1152" actId="21"/>
          <ac:picMkLst>
            <pc:docMk/>
            <pc:sldMk cId="2043217511" sldId="257"/>
            <ac:picMk id="22" creationId="{CD76CCFB-D2DF-0098-61C2-EFF657327975}"/>
          </ac:picMkLst>
        </pc:picChg>
        <pc:picChg chg="add mod ord">
          <ac:chgData name="Louise Boorman" userId="6d182a3c-bbcb-421b-83cc-9aac07a64530" providerId="ADAL" clId="{B6D222FB-FBD3-48B9-ADC2-9DD9A2AD25F0}" dt="2024-08-15T11:37:51.087" v="1381" actId="1076"/>
          <ac:picMkLst>
            <pc:docMk/>
            <pc:sldMk cId="2043217511" sldId="257"/>
            <ac:picMk id="23" creationId="{51CA1213-BDC9-A85D-7BCF-E5C65AF745B1}"/>
          </ac:picMkLst>
        </pc:picChg>
        <pc:picChg chg="del">
          <ac:chgData name="Louise Boorman" userId="6d182a3c-bbcb-421b-83cc-9aac07a64530" providerId="ADAL" clId="{B6D222FB-FBD3-48B9-ADC2-9DD9A2AD25F0}" dt="2024-08-14T14:14:21.629" v="33" actId="478"/>
          <ac:picMkLst>
            <pc:docMk/>
            <pc:sldMk cId="2043217511" sldId="257"/>
            <ac:picMk id="26" creationId="{B6900147-511A-3F6E-6A60-867E1F67EC33}"/>
          </ac:picMkLst>
        </pc:picChg>
        <pc:picChg chg="del">
          <ac:chgData name="Louise Boorman" userId="6d182a3c-bbcb-421b-83cc-9aac07a64530" providerId="ADAL" clId="{B6D222FB-FBD3-48B9-ADC2-9DD9A2AD25F0}" dt="2024-08-14T14:15:27.360" v="87" actId="478"/>
          <ac:picMkLst>
            <pc:docMk/>
            <pc:sldMk cId="2043217511" sldId="257"/>
            <ac:picMk id="28" creationId="{0C751563-C9CF-FECB-568F-D5AC7429CEDB}"/>
          </ac:picMkLst>
        </pc:picChg>
        <pc:picChg chg="del">
          <ac:chgData name="Louise Boorman" userId="6d182a3c-bbcb-421b-83cc-9aac07a64530" providerId="ADAL" clId="{B6D222FB-FBD3-48B9-ADC2-9DD9A2AD25F0}" dt="2024-08-14T14:15:28.343" v="88" actId="478"/>
          <ac:picMkLst>
            <pc:docMk/>
            <pc:sldMk cId="2043217511" sldId="257"/>
            <ac:picMk id="30" creationId="{49A7D2A4-3C95-A3E7-C9F3-890CEEF8F7D9}"/>
          </ac:picMkLst>
        </pc:picChg>
        <pc:picChg chg="del">
          <ac:chgData name="Louise Boorman" userId="6d182a3c-bbcb-421b-83cc-9aac07a64530" providerId="ADAL" clId="{B6D222FB-FBD3-48B9-ADC2-9DD9A2AD25F0}" dt="2024-08-14T14:15:29.663" v="89" actId="478"/>
          <ac:picMkLst>
            <pc:docMk/>
            <pc:sldMk cId="2043217511" sldId="257"/>
            <ac:picMk id="32" creationId="{4A0436AC-C692-8566-25AD-BD1C2C7FEF73}"/>
          </ac:picMkLst>
        </pc:picChg>
      </pc:sldChg>
      <pc:sldChg chg="new">
        <pc:chgData name="Louise Boorman" userId="6d182a3c-bbcb-421b-83cc-9aac07a64530" providerId="ADAL" clId="{B6D222FB-FBD3-48B9-ADC2-9DD9A2AD25F0}" dt="2024-08-15T11:38:33.543" v="1390" actId="680"/>
        <pc:sldMkLst>
          <pc:docMk/>
          <pc:sldMk cId="3193006986" sldId="258"/>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9D973A-5B20-2A48-B88D-D81A97C61FA6}"/>
              </a:ext>
            </a:extLst>
          </p:cNvPr>
          <p:cNvPicPr>
            <a:picLocks noChangeAspect="1"/>
          </p:cNvPicPr>
          <p:nvPr userDrawn="1"/>
        </p:nvPicPr>
        <p:blipFill rotWithShape="1">
          <a:blip r:embed="rId2"/>
          <a:srcRect t="11864" b="84794"/>
          <a:stretch/>
        </p:blipFill>
        <p:spPr>
          <a:xfrm>
            <a:off x="5787918" y="1364224"/>
            <a:ext cx="4470400" cy="225839"/>
          </a:xfrm>
          <a:prstGeom prst="rect">
            <a:avLst/>
          </a:prstGeom>
        </p:spPr>
      </p:pic>
      <p:pic>
        <p:nvPicPr>
          <p:cNvPr id="9" name="Picture 8">
            <a:extLst>
              <a:ext uri="{FF2B5EF4-FFF2-40B4-BE49-F238E27FC236}">
                <a16:creationId xmlns:a16="http://schemas.microsoft.com/office/drawing/2014/main" id="{D2B95CC6-A7F9-7D44-B594-EC3D23A2FDD6}"/>
              </a:ext>
            </a:extLst>
          </p:cNvPr>
          <p:cNvPicPr>
            <a:picLocks noChangeAspect="1"/>
          </p:cNvPicPr>
          <p:nvPr userDrawn="1"/>
        </p:nvPicPr>
        <p:blipFill>
          <a:blip r:embed="rId3"/>
          <a:stretch>
            <a:fillRect/>
          </a:stretch>
        </p:blipFill>
        <p:spPr>
          <a:xfrm>
            <a:off x="441078" y="6837067"/>
            <a:ext cx="4470400" cy="101600"/>
          </a:xfrm>
          <a:prstGeom prst="rect">
            <a:avLst/>
          </a:prstGeom>
        </p:spPr>
      </p:pic>
      <p:grpSp>
        <p:nvGrpSpPr>
          <p:cNvPr id="10" name="Group 9">
            <a:extLst>
              <a:ext uri="{FF2B5EF4-FFF2-40B4-BE49-F238E27FC236}">
                <a16:creationId xmlns:a16="http://schemas.microsoft.com/office/drawing/2014/main" id="{2AB057EC-756F-109E-E80F-1F3793862112}"/>
              </a:ext>
            </a:extLst>
          </p:cNvPr>
          <p:cNvGrpSpPr/>
          <p:nvPr userDrawn="1"/>
        </p:nvGrpSpPr>
        <p:grpSpPr>
          <a:xfrm>
            <a:off x="936263" y="7012622"/>
            <a:ext cx="4093716" cy="324000"/>
            <a:chOff x="936263" y="7012622"/>
            <a:chExt cx="4093716" cy="324000"/>
          </a:xfrm>
        </p:grpSpPr>
        <p:sp>
          <p:nvSpPr>
            <p:cNvPr id="5" name="TextBox 4">
              <a:extLst>
                <a:ext uri="{FF2B5EF4-FFF2-40B4-BE49-F238E27FC236}">
                  <a16:creationId xmlns:a16="http://schemas.microsoft.com/office/drawing/2014/main" id="{FC08632C-DC3F-D6A7-D1D2-46B1B08C370C}"/>
                </a:ext>
              </a:extLst>
            </p:cNvPr>
            <p:cNvSpPr txBox="1"/>
            <p:nvPr/>
          </p:nvSpPr>
          <p:spPr>
            <a:xfrm>
              <a:off x="936263" y="7016125"/>
              <a:ext cx="3824438" cy="292388"/>
            </a:xfrm>
            <a:prstGeom prst="rect">
              <a:avLst/>
            </a:prstGeom>
            <a:noFill/>
          </p:spPr>
          <p:txBody>
            <a:bodyPr wrap="square" rtlCol="0">
              <a:spAutoFit/>
            </a:bodyPr>
            <a:lstStyle/>
            <a:p>
              <a:pPr algn="r" defTabSz="497754"/>
              <a:r>
                <a:rPr lang="en-GB" sz="1300" b="1" dirty="0">
                  <a:solidFill>
                    <a:srgbClr val="78BE20"/>
                  </a:solidFill>
                  <a:cs typeface="Arial" panose="020B0604020202020204" pitchFamily="34" charset="0"/>
                </a:rPr>
                <a:t>cypf.berkshirehealthcare.nhs.uk</a:t>
              </a:r>
            </a:p>
          </p:txBody>
        </p:sp>
        <p:pic>
          <p:nvPicPr>
            <p:cNvPr id="4" name="Picture 3">
              <a:extLst>
                <a:ext uri="{FF2B5EF4-FFF2-40B4-BE49-F238E27FC236}">
                  <a16:creationId xmlns:a16="http://schemas.microsoft.com/office/drawing/2014/main" id="{9CB585AF-6737-68C8-69EA-36369F684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0654">
              <a:off x="4699079" y="7012622"/>
              <a:ext cx="330900" cy="324000"/>
            </a:xfrm>
            <a:prstGeom prst="rect">
              <a:avLst/>
            </a:prstGeom>
          </p:spPr>
        </p:pic>
      </p:grpSp>
      <p:pic>
        <p:nvPicPr>
          <p:cNvPr id="11" name="Picture 10" descr="Berkshire Healthcare&#10;Children, Young People and Families services">
            <a:extLst>
              <a:ext uri="{FF2B5EF4-FFF2-40B4-BE49-F238E27FC236}">
                <a16:creationId xmlns:a16="http://schemas.microsoft.com/office/drawing/2014/main" id="{797E936F-5922-64B2-65B4-80E9E6E78F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9292" y="153149"/>
            <a:ext cx="2412000" cy="1385411"/>
          </a:xfrm>
          <a:prstGeom prst="rect">
            <a:avLst/>
          </a:prstGeom>
        </p:spPr>
      </p:pic>
    </p:spTree>
    <p:extLst>
      <p:ext uri="{BB962C8B-B14F-4D97-AF65-F5344CB8AC3E}">
        <p14:creationId xmlns:p14="http://schemas.microsoft.com/office/powerpoint/2010/main" val="2639564204"/>
      </p:ext>
    </p:extLst>
  </p:cSld>
  <p:clrMapOvr>
    <a:masterClrMapping/>
  </p:clrMapOvr>
  <p:extLst>
    <p:ext uri="{DCECCB84-F9BA-43D5-87BE-67443E8EF086}">
      <p15:sldGuideLst xmlns:p15="http://schemas.microsoft.com/office/powerpoint/2012/main">
        <p15:guide id="1" orient="horz" pos="4490" userDrawn="1">
          <p15:clr>
            <a:srgbClr val="FBAE40"/>
          </p15:clr>
        </p15:guide>
        <p15:guide id="2" pos="3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D687A-C935-8147-B9AA-C4AC818C88C3}"/>
              </a:ext>
            </a:extLst>
          </p:cNvPr>
          <p:cNvPicPr>
            <a:picLocks noChangeAspect="1"/>
          </p:cNvPicPr>
          <p:nvPr userDrawn="1"/>
        </p:nvPicPr>
        <p:blipFill rotWithShape="1">
          <a:blip r:embed="rId2"/>
          <a:srcRect r="9279"/>
          <a:stretch/>
        </p:blipFill>
        <p:spPr>
          <a:xfrm>
            <a:off x="5825824" y="6942088"/>
            <a:ext cx="4445000" cy="355600"/>
          </a:xfrm>
          <a:prstGeom prst="rect">
            <a:avLst/>
          </a:prstGeom>
        </p:spPr>
      </p:pic>
      <p:pic>
        <p:nvPicPr>
          <p:cNvPr id="3" name="Picture 2">
            <a:extLst>
              <a:ext uri="{FF2B5EF4-FFF2-40B4-BE49-F238E27FC236}">
                <a16:creationId xmlns:a16="http://schemas.microsoft.com/office/drawing/2014/main" id="{0727F518-9320-6343-B0EE-0382134C405A}"/>
              </a:ext>
            </a:extLst>
          </p:cNvPr>
          <p:cNvPicPr>
            <a:picLocks noChangeAspect="1"/>
          </p:cNvPicPr>
          <p:nvPr userDrawn="1"/>
        </p:nvPicPr>
        <p:blipFill rotWithShape="1">
          <a:blip r:embed="rId3"/>
          <a:srcRect l="9556" t="1" b="-3704"/>
          <a:stretch/>
        </p:blipFill>
        <p:spPr>
          <a:xfrm>
            <a:off x="420989" y="6942088"/>
            <a:ext cx="4445001" cy="355600"/>
          </a:xfrm>
          <a:prstGeom prst="rect">
            <a:avLst/>
          </a:prstGeom>
        </p:spPr>
      </p:pic>
    </p:spTree>
    <p:extLst>
      <p:ext uri="{BB962C8B-B14F-4D97-AF65-F5344CB8AC3E}">
        <p14:creationId xmlns:p14="http://schemas.microsoft.com/office/powerpoint/2010/main" val="247957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D687A-C935-8147-B9AA-C4AC818C88C3}"/>
              </a:ext>
            </a:extLst>
          </p:cNvPr>
          <p:cNvPicPr>
            <a:picLocks noChangeAspect="1"/>
          </p:cNvPicPr>
          <p:nvPr userDrawn="1"/>
        </p:nvPicPr>
        <p:blipFill>
          <a:blip r:embed="rId2"/>
          <a:stretch>
            <a:fillRect/>
          </a:stretch>
        </p:blipFill>
        <p:spPr>
          <a:xfrm>
            <a:off x="5825824" y="6942088"/>
            <a:ext cx="4445000" cy="355600"/>
          </a:xfrm>
          <a:prstGeom prst="rect">
            <a:avLst/>
          </a:prstGeom>
        </p:spPr>
      </p:pic>
      <p:pic>
        <p:nvPicPr>
          <p:cNvPr id="3" name="Picture 2">
            <a:extLst>
              <a:ext uri="{FF2B5EF4-FFF2-40B4-BE49-F238E27FC236}">
                <a16:creationId xmlns:a16="http://schemas.microsoft.com/office/drawing/2014/main" id="{0727F518-9320-6343-B0EE-0382134C405A}"/>
              </a:ext>
            </a:extLst>
          </p:cNvPr>
          <p:cNvPicPr>
            <a:picLocks noChangeAspect="1"/>
          </p:cNvPicPr>
          <p:nvPr userDrawn="1"/>
        </p:nvPicPr>
        <p:blipFill>
          <a:blip r:embed="rId3"/>
          <a:stretch>
            <a:fillRect/>
          </a:stretch>
        </p:blipFill>
        <p:spPr>
          <a:xfrm>
            <a:off x="433690" y="6942088"/>
            <a:ext cx="4432300" cy="342900"/>
          </a:xfrm>
          <a:prstGeom prst="rect">
            <a:avLst/>
          </a:prstGeom>
        </p:spPr>
      </p:pic>
    </p:spTree>
    <p:extLst>
      <p:ext uri="{BB962C8B-B14F-4D97-AF65-F5344CB8AC3E}">
        <p14:creationId xmlns:p14="http://schemas.microsoft.com/office/powerpoint/2010/main" val="19234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293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424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7.e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jp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D76CCFB-D2DF-0098-61C2-EFF657327975}"/>
              </a:ext>
            </a:extLst>
          </p:cNvPr>
          <p:cNvPicPr>
            <a:picLocks noChangeAspect="1"/>
          </p:cNvPicPr>
          <p:nvPr/>
        </p:nvPicPr>
        <p:blipFill>
          <a:blip r:embed="rId2"/>
          <a:stretch>
            <a:fillRect/>
          </a:stretch>
        </p:blipFill>
        <p:spPr>
          <a:xfrm>
            <a:off x="5849945" y="4872025"/>
            <a:ext cx="4377047" cy="2346316"/>
          </a:xfrm>
          <a:prstGeom prst="rect">
            <a:avLst/>
          </a:prstGeom>
        </p:spPr>
      </p:pic>
      <p:sp>
        <p:nvSpPr>
          <p:cNvPr id="6" name="TextBox 5">
            <a:extLst>
              <a:ext uri="{FF2B5EF4-FFF2-40B4-BE49-F238E27FC236}">
                <a16:creationId xmlns:a16="http://schemas.microsoft.com/office/drawing/2014/main" id="{CA175522-7A25-1846-83AA-E8737AF9F957}"/>
              </a:ext>
            </a:extLst>
          </p:cNvPr>
          <p:cNvSpPr txBox="1"/>
          <p:nvPr/>
        </p:nvSpPr>
        <p:spPr>
          <a:xfrm>
            <a:off x="5778693" y="1589754"/>
            <a:ext cx="4519553" cy="830997"/>
          </a:xfrm>
          <a:prstGeom prst="rect">
            <a:avLst/>
          </a:prstGeom>
          <a:noFill/>
        </p:spPr>
        <p:txBody>
          <a:bodyPr wrap="square" rtlCol="0">
            <a:spAutoFit/>
          </a:bodyPr>
          <a:lstStyle/>
          <a:p>
            <a:r>
              <a:rPr lang="en-GB" sz="2400" b="1" dirty="0">
                <a:solidFill>
                  <a:srgbClr val="005EB8"/>
                </a:solidFill>
                <a:latin typeface="Arial" panose="020B0604020202020204" pitchFamily="34" charset="0"/>
                <a:cs typeface="Arial" panose="020B0604020202020204" pitchFamily="34" charset="0"/>
              </a:rPr>
              <a:t>More to Explore: </a:t>
            </a:r>
            <a:br>
              <a:rPr lang="en-GB" sz="2400" b="1" dirty="0">
                <a:solidFill>
                  <a:srgbClr val="005EB8"/>
                </a:solidFill>
                <a:latin typeface="Arial" panose="020B0604020202020204" pitchFamily="34" charset="0"/>
                <a:cs typeface="Arial" panose="020B0604020202020204" pitchFamily="34" charset="0"/>
              </a:rPr>
            </a:br>
            <a:r>
              <a:rPr lang="en-GB" sz="2400" b="1" dirty="0">
                <a:solidFill>
                  <a:srgbClr val="005EB8"/>
                </a:solidFill>
                <a:latin typeface="Arial" panose="020B0604020202020204" pitchFamily="34" charset="0"/>
                <a:cs typeface="Arial" panose="020B0604020202020204" pitchFamily="34" charset="0"/>
              </a:rPr>
              <a:t>What is autism?</a:t>
            </a:r>
            <a:endParaRPr lang="en-US" sz="2400" dirty="0">
              <a:solidFill>
                <a:srgbClr val="005EB8"/>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277B15-D63C-1348-8016-537A8FE43356}"/>
              </a:ext>
            </a:extLst>
          </p:cNvPr>
          <p:cNvSpPr txBox="1"/>
          <p:nvPr/>
        </p:nvSpPr>
        <p:spPr>
          <a:xfrm>
            <a:off x="5743566" y="2480056"/>
            <a:ext cx="4519553" cy="2246769"/>
          </a:xfrm>
          <a:prstGeom prst="rect">
            <a:avLst/>
          </a:prstGeom>
          <a:noFill/>
        </p:spPr>
        <p:txBody>
          <a:bodyPr wrap="square" rtlCol="0">
            <a:spAutoFit/>
          </a:bodyPr>
          <a:lstStyle/>
          <a:p>
            <a:r>
              <a:rPr lang="en-GB" sz="1400" dirty="0">
                <a:cs typeface="Arial" panose="020B0604020202020204" pitchFamily="34" charset="0"/>
              </a:rPr>
              <a:t>We are all different from the moment we are born, and we all have a unique brain. If you are autistic, you are born autistic.</a:t>
            </a:r>
          </a:p>
          <a:p>
            <a:endParaRPr lang="en-GB" sz="1400" dirty="0">
              <a:cs typeface="Arial" panose="020B0604020202020204" pitchFamily="34" charset="0"/>
            </a:endParaRPr>
          </a:p>
          <a:p>
            <a:r>
              <a:rPr lang="en-GB" sz="1400" dirty="0">
                <a:cs typeface="Arial" panose="020B0604020202020204" pitchFamily="34" charset="0"/>
              </a:rPr>
              <a:t>Being autistic means that you might experience the world differently to people who aren’t autistic. This doesn’t mean that there is something wrong with you. </a:t>
            </a:r>
          </a:p>
          <a:p>
            <a:endParaRPr lang="en-GB" sz="1400" dirty="0">
              <a:cs typeface="Arial" panose="020B0604020202020204" pitchFamily="34" charset="0"/>
            </a:endParaRPr>
          </a:p>
          <a:p>
            <a:r>
              <a:rPr lang="en-GB" sz="1400" dirty="0">
                <a:cs typeface="Arial" panose="020B0604020202020204" pitchFamily="34" charset="0"/>
              </a:rPr>
              <a:t>It’s really important for the world to have lots of different types of people!</a:t>
            </a:r>
          </a:p>
        </p:txBody>
      </p:sp>
      <p:pic>
        <p:nvPicPr>
          <p:cNvPr id="10" name="Picture 9">
            <a:extLst>
              <a:ext uri="{FF2B5EF4-FFF2-40B4-BE49-F238E27FC236}">
                <a16:creationId xmlns:a16="http://schemas.microsoft.com/office/drawing/2014/main" id="{699C3108-D7B3-F44B-AFB7-61C1A3AF2492}"/>
              </a:ext>
            </a:extLst>
          </p:cNvPr>
          <p:cNvPicPr>
            <a:picLocks noChangeAspect="1"/>
          </p:cNvPicPr>
          <p:nvPr/>
        </p:nvPicPr>
        <p:blipFill>
          <a:blip r:embed="rId3"/>
          <a:stretch>
            <a:fillRect/>
          </a:stretch>
        </p:blipFill>
        <p:spPr>
          <a:xfrm>
            <a:off x="222901" y="2883919"/>
            <a:ext cx="4830453" cy="3889215"/>
          </a:xfrm>
          <a:prstGeom prst="rect">
            <a:avLst/>
          </a:prstGeom>
        </p:spPr>
      </p:pic>
      <p:sp>
        <p:nvSpPr>
          <p:cNvPr id="17" name="TextBox 16">
            <a:extLst>
              <a:ext uri="{FF2B5EF4-FFF2-40B4-BE49-F238E27FC236}">
                <a16:creationId xmlns:a16="http://schemas.microsoft.com/office/drawing/2014/main" id="{797AF80A-1284-7A4C-A528-CEB376CD48E7}"/>
              </a:ext>
            </a:extLst>
          </p:cNvPr>
          <p:cNvSpPr txBox="1"/>
          <p:nvPr/>
        </p:nvSpPr>
        <p:spPr>
          <a:xfrm>
            <a:off x="195322" y="208381"/>
            <a:ext cx="4519553" cy="369332"/>
          </a:xfrm>
          <a:prstGeom prst="rect">
            <a:avLst/>
          </a:prstGeom>
          <a:noFill/>
        </p:spPr>
        <p:txBody>
          <a:bodyPr wrap="square" rtlCol="0">
            <a:spAutoFit/>
          </a:bodyPr>
          <a:lstStyle/>
          <a:p>
            <a:pPr marL="0" marR="0" lvl="0" indent="0" algn="l" defTabSz="497754" rtl="0" eaLnBrk="1" fontAlgn="auto" latinLnBrk="0" hangingPunct="1">
              <a:lnSpc>
                <a:spcPct val="100000"/>
              </a:lnSpc>
              <a:spcBef>
                <a:spcPts val="1200"/>
              </a:spcBef>
              <a:spcAft>
                <a:spcPts val="800"/>
              </a:spcAft>
              <a:buClrTx/>
              <a:buSzTx/>
              <a:buFontTx/>
              <a:buNone/>
              <a:tabLst>
                <a:tab pos="540385" algn="l"/>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mn-cs"/>
              </a:rPr>
              <a:t>Here are some top tips</a:t>
            </a:r>
          </a:p>
        </p:txBody>
      </p:sp>
      <p:sp>
        <p:nvSpPr>
          <p:cNvPr id="13" name="TextBox 12">
            <a:extLst>
              <a:ext uri="{FF2B5EF4-FFF2-40B4-BE49-F238E27FC236}">
                <a16:creationId xmlns:a16="http://schemas.microsoft.com/office/drawing/2014/main" id="{F9028343-796C-8194-BC65-2B5902A9FEBB}"/>
              </a:ext>
            </a:extLst>
          </p:cNvPr>
          <p:cNvSpPr txBox="1"/>
          <p:nvPr/>
        </p:nvSpPr>
        <p:spPr>
          <a:xfrm>
            <a:off x="259028" y="665307"/>
            <a:ext cx="4881944" cy="3693319"/>
          </a:xfrm>
          <a:prstGeom prst="rect">
            <a:avLst/>
          </a:prstGeom>
          <a:noFill/>
        </p:spPr>
        <p:txBody>
          <a:bodyPr wrap="square" rtlCol="0">
            <a:spAutoFit/>
          </a:bodyPr>
          <a:lstStyle/>
          <a:p>
            <a:pPr>
              <a:buClr>
                <a:srgbClr val="78BE20"/>
              </a:buClr>
              <a:buSzPct val="150000"/>
            </a:pPr>
            <a:r>
              <a:rPr lang="en-GB" sz="1600" dirty="0">
                <a:cs typeface="Arial" panose="020B0604020202020204" pitchFamily="34" charset="0"/>
              </a:rPr>
              <a:t>💙</a:t>
            </a:r>
            <a:r>
              <a:rPr lang="en-GB" sz="1400" dirty="0">
                <a:cs typeface="Arial" panose="020B0604020202020204" pitchFamily="34" charset="0"/>
              </a:rPr>
              <a:t>	Talk to your parents or carers about what </a:t>
            </a:r>
            <a:br>
              <a:rPr lang="en-GB" sz="1400" dirty="0">
                <a:cs typeface="Arial" panose="020B0604020202020204" pitchFamily="34" charset="0"/>
              </a:rPr>
            </a:br>
            <a:r>
              <a:rPr lang="en-GB" sz="1400" dirty="0">
                <a:cs typeface="Arial" panose="020B0604020202020204" pitchFamily="34" charset="0"/>
              </a:rPr>
              <a:t>	helps you at home.</a:t>
            </a:r>
          </a:p>
          <a:p>
            <a:pPr>
              <a:buClr>
                <a:srgbClr val="78BE20"/>
              </a:buClr>
              <a:buSzPct val="150000"/>
            </a:pPr>
            <a:r>
              <a:rPr lang="en-GB" sz="1400" dirty="0">
                <a:cs typeface="Arial" panose="020B0604020202020204" pitchFamily="34" charset="0"/>
              </a:rPr>
              <a:t>💙	Decide who you want to know that you are </a:t>
            </a:r>
            <a:br>
              <a:rPr lang="en-GB" sz="1400" dirty="0">
                <a:cs typeface="Arial" panose="020B0604020202020204" pitchFamily="34" charset="0"/>
              </a:rPr>
            </a:br>
            <a:r>
              <a:rPr lang="en-GB" sz="1400" dirty="0">
                <a:cs typeface="Arial" panose="020B0604020202020204" pitchFamily="34" charset="0"/>
              </a:rPr>
              <a:t>	autistic – your parents or carers can help.</a:t>
            </a:r>
          </a:p>
          <a:p>
            <a:pPr>
              <a:buClr>
                <a:srgbClr val="78BE20"/>
              </a:buClr>
              <a:buSzPct val="150000"/>
            </a:pPr>
            <a:r>
              <a:rPr lang="en-GB" sz="1400" dirty="0">
                <a:cs typeface="Arial" panose="020B0604020202020204" pitchFamily="34" charset="0"/>
              </a:rPr>
              <a:t>💙	Talk to your teachers about what helps you at school.</a:t>
            </a:r>
          </a:p>
          <a:p>
            <a:pPr>
              <a:buClr>
                <a:srgbClr val="78BE20"/>
              </a:buClr>
              <a:buSzPct val="150000"/>
            </a:pPr>
            <a:r>
              <a:rPr lang="en-GB" sz="1400" dirty="0">
                <a:cs typeface="Arial" panose="020B0604020202020204" pitchFamily="34" charset="0"/>
              </a:rPr>
              <a:t>💙	Remember there is no right way to be autistic 	and  everyone who is autistic is different.</a:t>
            </a:r>
          </a:p>
          <a:p>
            <a:pPr>
              <a:buClr>
                <a:srgbClr val="78BE20"/>
              </a:buClr>
              <a:buSzPct val="150000"/>
            </a:pPr>
            <a:r>
              <a:rPr lang="en-GB" sz="1400" dirty="0">
                <a:cs typeface="Arial" panose="020B0604020202020204" pitchFamily="34" charset="0"/>
              </a:rPr>
              <a:t>💙	Learn about your brain and how it works.</a:t>
            </a:r>
          </a:p>
          <a:p>
            <a:pPr>
              <a:buClr>
                <a:srgbClr val="78BE20"/>
              </a:buClr>
              <a:buSzPct val="150000"/>
            </a:pPr>
            <a:r>
              <a:rPr lang="en-GB" sz="1400" dirty="0">
                <a:cs typeface="Arial" panose="020B0604020202020204" pitchFamily="34" charset="0"/>
              </a:rPr>
              <a:t>💙	Celebrate your autistic strengths!</a:t>
            </a:r>
          </a:p>
          <a:p>
            <a:r>
              <a:rPr lang="en-GB" sz="1800" b="0" i="0" u="none" strike="noStrike" baseline="0" dirty="0">
                <a:solidFill>
                  <a:srgbClr val="000000"/>
                </a:solidFill>
              </a:rPr>
              <a:t> </a:t>
            </a:r>
            <a:endParaRPr lang="en-GB" dirty="0">
              <a:solidFill>
                <a:srgbClr val="000000"/>
              </a:solidFill>
            </a:endParaRPr>
          </a:p>
          <a:p>
            <a:r>
              <a:rPr lang="en-GB" sz="1800" b="1" i="0" u="none" strike="noStrike" baseline="0" dirty="0">
                <a:solidFill>
                  <a:srgbClr val="005EB8"/>
                </a:solidFill>
              </a:rPr>
              <a:t>Wh</a:t>
            </a:r>
            <a:r>
              <a:rPr lang="en-GB" b="1" dirty="0">
                <a:solidFill>
                  <a:srgbClr val="005EB8"/>
                </a:solidFill>
              </a:rPr>
              <a:t>o else is </a:t>
            </a:r>
            <a:r>
              <a:rPr lang="en-GB" sz="1800" b="1" i="0" u="none" strike="noStrike" baseline="0" dirty="0">
                <a:solidFill>
                  <a:srgbClr val="005EB8"/>
                </a:solidFill>
              </a:rPr>
              <a:t>autistic? </a:t>
            </a:r>
          </a:p>
          <a:p>
            <a:endParaRPr lang="en-GB" sz="1400" dirty="0">
              <a:solidFill>
                <a:srgbClr val="005EB8"/>
              </a:solidFill>
            </a:endParaRPr>
          </a:p>
          <a:p>
            <a:r>
              <a:rPr lang="en-GB" sz="1400" i="0" u="none" strike="noStrike" baseline="0" dirty="0">
                <a:solidFill>
                  <a:srgbClr val="005EB8"/>
                </a:solidFill>
              </a:rPr>
              <a:t>Autism isn’t something you can see just by looking at someone. It is very likely that there are other autistic children at your school or any clubs you might go to.</a:t>
            </a:r>
          </a:p>
          <a:p>
            <a:r>
              <a:rPr lang="en-GB" sz="1400" dirty="0">
                <a:solidFill>
                  <a:srgbClr val="005EB8"/>
                </a:solidFill>
                <a:cs typeface="Arial" panose="020B0604020202020204" pitchFamily="34" charset="0"/>
              </a:rPr>
              <a:t>Here are some famous people that are autistic!</a:t>
            </a:r>
            <a:endParaRPr lang="en-GB" sz="1100" dirty="0">
              <a:solidFill>
                <a:srgbClr val="005EB8"/>
              </a:solidFill>
              <a:cs typeface="Arial" panose="020B0604020202020204" pitchFamily="34" charset="0"/>
            </a:endParaRPr>
          </a:p>
        </p:txBody>
      </p:sp>
      <p:sp>
        <p:nvSpPr>
          <p:cNvPr id="30" name="TextBox 29">
            <a:extLst>
              <a:ext uri="{FF2B5EF4-FFF2-40B4-BE49-F238E27FC236}">
                <a16:creationId xmlns:a16="http://schemas.microsoft.com/office/drawing/2014/main" id="{37A55552-4823-54C4-DFDB-1C800A8CFBCC}"/>
              </a:ext>
            </a:extLst>
          </p:cNvPr>
          <p:cNvSpPr txBox="1"/>
          <p:nvPr/>
        </p:nvSpPr>
        <p:spPr>
          <a:xfrm>
            <a:off x="259028" y="5935208"/>
            <a:ext cx="1121757" cy="861774"/>
          </a:xfrm>
          <a:prstGeom prst="rect">
            <a:avLst/>
          </a:prstGeom>
          <a:noFill/>
        </p:spPr>
        <p:txBody>
          <a:bodyPr wrap="square">
            <a:spAutoFit/>
          </a:bodyPr>
          <a:lstStyle/>
          <a:p>
            <a:r>
              <a:rPr lang="en-GB" sz="1000" b="1" i="0" u="none" strike="noStrike" baseline="0" dirty="0">
                <a:solidFill>
                  <a:srgbClr val="005EB8"/>
                </a:solidFill>
                <a:latin typeface="Aptos" panose="020B0004020202020204" pitchFamily="34" charset="0"/>
              </a:rPr>
              <a:t>Greta Thunberg: </a:t>
            </a:r>
            <a:r>
              <a:rPr lang="en-GB" sz="1000" b="0" i="0" u="none" strike="noStrike" baseline="0" dirty="0">
                <a:solidFill>
                  <a:srgbClr val="000000"/>
                </a:solidFill>
                <a:latin typeface="Aptos" panose="020B0004020202020204" pitchFamily="34" charset="0"/>
              </a:rPr>
              <a:t>Climate activist, campaigning to stop climate change</a:t>
            </a:r>
            <a:endParaRPr lang="en-GB" sz="1000" b="0" i="0" u="none" strike="noStrike" baseline="0" dirty="0">
              <a:solidFill>
                <a:srgbClr val="00000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A988BB9-6269-13E9-3858-67A74D921291}"/>
              </a:ext>
            </a:extLst>
          </p:cNvPr>
          <p:cNvSpPr txBox="1"/>
          <p:nvPr/>
        </p:nvSpPr>
        <p:spPr>
          <a:xfrm>
            <a:off x="1443769" y="5939365"/>
            <a:ext cx="1005563" cy="707886"/>
          </a:xfrm>
          <a:prstGeom prst="rect">
            <a:avLst/>
          </a:prstGeom>
          <a:noFill/>
        </p:spPr>
        <p:txBody>
          <a:bodyPr wrap="square">
            <a:spAutoFit/>
          </a:bodyPr>
          <a:lstStyle/>
          <a:p>
            <a:r>
              <a:rPr lang="en-GB" sz="1000" b="1" i="0" u="none" strike="noStrike" baseline="0" dirty="0">
                <a:solidFill>
                  <a:srgbClr val="005EB8"/>
                </a:solidFill>
                <a:latin typeface="Aptos" panose="020B0004020202020204" pitchFamily="34" charset="0"/>
              </a:rPr>
              <a:t>Sam </a:t>
            </a:r>
            <a:r>
              <a:rPr lang="en-GB" sz="1000" b="1" i="0" u="none" strike="noStrike" baseline="0" dirty="0" err="1">
                <a:solidFill>
                  <a:srgbClr val="005EB8"/>
                </a:solidFill>
                <a:latin typeface="Aptos" panose="020B0004020202020204" pitchFamily="34" charset="0"/>
              </a:rPr>
              <a:t>Holness</a:t>
            </a:r>
            <a:r>
              <a:rPr lang="en-GB" sz="1000" b="1" i="0" u="none" strike="noStrike" baseline="0" dirty="0">
                <a:solidFill>
                  <a:srgbClr val="005EB8"/>
                </a:solidFill>
                <a:latin typeface="Aptos" panose="020B0004020202020204" pitchFamily="34" charset="0"/>
              </a:rPr>
              <a:t>: </a:t>
            </a:r>
            <a:r>
              <a:rPr lang="en-GB" sz="1000" b="0" i="0" u="none" strike="noStrike" baseline="0" dirty="0">
                <a:solidFill>
                  <a:srgbClr val="000000"/>
                </a:solidFill>
                <a:latin typeface="Aptos" panose="020B0004020202020204" pitchFamily="34" charset="0"/>
              </a:rPr>
              <a:t>Triathlete &amp; </a:t>
            </a:r>
            <a:r>
              <a:rPr lang="en-GB" sz="1000" b="0" i="0" u="none" strike="noStrike" baseline="0" dirty="0" err="1">
                <a:solidFill>
                  <a:srgbClr val="000000"/>
                </a:solidFill>
                <a:latin typeface="Aptos" panose="020B0004020202020204" pitchFamily="34" charset="0"/>
              </a:rPr>
              <a:t>Guiness</a:t>
            </a:r>
            <a:r>
              <a:rPr lang="en-GB" sz="1000" b="0" i="0" u="none" strike="noStrike" baseline="0" dirty="0">
                <a:solidFill>
                  <a:srgbClr val="000000"/>
                </a:solidFill>
                <a:latin typeface="Aptos" panose="020B0004020202020204" pitchFamily="34" charset="0"/>
              </a:rPr>
              <a:t> World Record Holder</a:t>
            </a:r>
            <a:endParaRPr lang="en-GB" sz="1000" dirty="0"/>
          </a:p>
        </p:txBody>
      </p:sp>
      <p:sp>
        <p:nvSpPr>
          <p:cNvPr id="34" name="TextBox 33">
            <a:extLst>
              <a:ext uri="{FF2B5EF4-FFF2-40B4-BE49-F238E27FC236}">
                <a16:creationId xmlns:a16="http://schemas.microsoft.com/office/drawing/2014/main" id="{B751CFE3-331F-37F8-EE97-2B34D272184D}"/>
              </a:ext>
            </a:extLst>
          </p:cNvPr>
          <p:cNvSpPr txBox="1"/>
          <p:nvPr/>
        </p:nvSpPr>
        <p:spPr>
          <a:xfrm>
            <a:off x="2545244" y="5912318"/>
            <a:ext cx="1283283" cy="861774"/>
          </a:xfrm>
          <a:prstGeom prst="rect">
            <a:avLst/>
          </a:prstGeom>
          <a:noFill/>
        </p:spPr>
        <p:txBody>
          <a:bodyPr wrap="square">
            <a:spAutoFit/>
          </a:bodyPr>
          <a:lstStyle/>
          <a:p>
            <a:r>
              <a:rPr lang="en-GB" sz="1000" b="1" i="0" u="none" strike="noStrike" baseline="0" dirty="0">
                <a:solidFill>
                  <a:srgbClr val="005EB8"/>
                </a:solidFill>
                <a:latin typeface="Aptos" panose="020B0004020202020204" pitchFamily="34" charset="0"/>
              </a:rPr>
              <a:t>Lola Blue, Caitlin Hamilton &amp; Georgia De </a:t>
            </a:r>
            <a:r>
              <a:rPr lang="en-GB" sz="1000" b="1" i="0" u="none" strike="noStrike" baseline="0" dirty="0" err="1">
                <a:solidFill>
                  <a:srgbClr val="005EB8"/>
                </a:solidFill>
                <a:latin typeface="Aptos" panose="020B0004020202020204" pitchFamily="34" charset="0"/>
              </a:rPr>
              <a:t>Kidlow</a:t>
            </a:r>
            <a:r>
              <a:rPr lang="en-GB" sz="1000" i="0" u="none" strike="noStrike" baseline="0" dirty="0">
                <a:solidFill>
                  <a:srgbClr val="000000"/>
                </a:solidFill>
                <a:latin typeface="Aptos" panose="020B0004020202020204" pitchFamily="34" charset="0"/>
              </a:rPr>
              <a:t>:</a:t>
            </a:r>
            <a:r>
              <a:rPr lang="en-GB" sz="1000" dirty="0">
                <a:solidFill>
                  <a:srgbClr val="000000"/>
                </a:solidFill>
                <a:latin typeface="Aptos" panose="020B0004020202020204" pitchFamily="34" charset="0"/>
              </a:rPr>
              <a:t> from</a:t>
            </a:r>
            <a:r>
              <a:rPr lang="en-GB" sz="1000" i="0" u="none" strike="noStrike" baseline="0" dirty="0">
                <a:solidFill>
                  <a:srgbClr val="000000"/>
                </a:solidFill>
                <a:latin typeface="Aptos" panose="020B0004020202020204" pitchFamily="34" charset="0"/>
              </a:rPr>
              <a:t> </a:t>
            </a:r>
            <a:r>
              <a:rPr lang="en-GB" sz="1000" b="0" i="0" u="none" strike="noStrike" baseline="0" dirty="0">
                <a:solidFill>
                  <a:srgbClr val="000000"/>
                </a:solidFill>
                <a:latin typeface="Aptos" panose="020B0004020202020204" pitchFamily="34" charset="0"/>
              </a:rPr>
              <a:t>CBBC show ‘A Kind of Spark’</a:t>
            </a:r>
            <a:endParaRPr lang="en-GB" sz="1000" dirty="0"/>
          </a:p>
        </p:txBody>
      </p:sp>
      <p:sp>
        <p:nvSpPr>
          <p:cNvPr id="36" name="TextBox 35">
            <a:extLst>
              <a:ext uri="{FF2B5EF4-FFF2-40B4-BE49-F238E27FC236}">
                <a16:creationId xmlns:a16="http://schemas.microsoft.com/office/drawing/2014/main" id="{5C6957D5-C133-4072-6778-A487A430313D}"/>
              </a:ext>
            </a:extLst>
          </p:cNvPr>
          <p:cNvSpPr txBox="1"/>
          <p:nvPr/>
        </p:nvSpPr>
        <p:spPr>
          <a:xfrm>
            <a:off x="3925743" y="5956376"/>
            <a:ext cx="1005563" cy="400110"/>
          </a:xfrm>
          <a:prstGeom prst="rect">
            <a:avLst/>
          </a:prstGeom>
          <a:noFill/>
        </p:spPr>
        <p:txBody>
          <a:bodyPr wrap="square">
            <a:spAutoFit/>
          </a:bodyPr>
          <a:lstStyle/>
          <a:p>
            <a:r>
              <a:rPr lang="en-GB" sz="1000" b="1" i="0" u="none" strike="noStrike" baseline="0" dirty="0">
                <a:solidFill>
                  <a:srgbClr val="005EB8"/>
                </a:solidFill>
                <a:latin typeface="Aptos" panose="020B0004020202020204" pitchFamily="34" charset="0"/>
              </a:rPr>
              <a:t>Sia:</a:t>
            </a:r>
            <a:r>
              <a:rPr lang="en-GB" sz="1000" b="1" i="0" u="none" strike="noStrike" baseline="0" dirty="0">
                <a:solidFill>
                  <a:srgbClr val="000000"/>
                </a:solidFill>
                <a:latin typeface="Aptos" panose="020B0004020202020204" pitchFamily="34" charset="0"/>
              </a:rPr>
              <a:t> </a:t>
            </a:r>
            <a:br>
              <a:rPr lang="en-GB" sz="1000" b="1" i="0" u="none" strike="noStrike" baseline="0" dirty="0">
                <a:solidFill>
                  <a:srgbClr val="000000"/>
                </a:solidFill>
                <a:latin typeface="Aptos" panose="020B0004020202020204" pitchFamily="34" charset="0"/>
              </a:rPr>
            </a:br>
            <a:r>
              <a:rPr lang="en-GB" sz="1000" b="0" i="0" u="none" strike="noStrike" baseline="0" dirty="0">
                <a:solidFill>
                  <a:srgbClr val="000000"/>
                </a:solidFill>
                <a:latin typeface="Aptos" panose="020B0004020202020204" pitchFamily="34" charset="0"/>
              </a:rPr>
              <a:t>Singer</a:t>
            </a:r>
            <a:endParaRPr lang="en-GB" sz="1000" dirty="0"/>
          </a:p>
        </p:txBody>
      </p:sp>
      <p:pic>
        <p:nvPicPr>
          <p:cNvPr id="1026" name="Picture 2">
            <a:extLst>
              <a:ext uri="{FF2B5EF4-FFF2-40B4-BE49-F238E27FC236}">
                <a16:creationId xmlns:a16="http://schemas.microsoft.com/office/drawing/2014/main" id="{8A9847B3-18FF-7499-2D47-5DD508868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134" y="227198"/>
            <a:ext cx="1751054" cy="102167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F654FD6-919B-0346-16F5-05A081916E84}"/>
              </a:ext>
            </a:extLst>
          </p:cNvPr>
          <p:cNvSpPr txBox="1"/>
          <p:nvPr/>
        </p:nvSpPr>
        <p:spPr>
          <a:xfrm>
            <a:off x="315746" y="6947210"/>
            <a:ext cx="4399129" cy="307777"/>
          </a:xfrm>
          <a:prstGeom prst="rect">
            <a:avLst/>
          </a:prstGeom>
          <a:solidFill>
            <a:schemeClr val="bg1"/>
          </a:solidFill>
        </p:spPr>
        <p:txBody>
          <a:bodyPr wrap="square" rtlCol="0">
            <a:spAutoFit/>
          </a:bodyPr>
          <a:lstStyle/>
          <a:p>
            <a:pPr algn="ctr"/>
            <a:r>
              <a:rPr lang="en-GB" sz="1400" b="1" dirty="0">
                <a:solidFill>
                  <a:srgbClr val="78BE20"/>
                </a:solidFill>
              </a:rPr>
              <a:t>cypf.berkshirehealthcare.nhs.uk/neurodiversity</a:t>
            </a:r>
          </a:p>
        </p:txBody>
      </p:sp>
      <p:pic>
        <p:nvPicPr>
          <p:cNvPr id="3" name="Picture 2">
            <a:extLst>
              <a:ext uri="{FF2B5EF4-FFF2-40B4-BE49-F238E27FC236}">
                <a16:creationId xmlns:a16="http://schemas.microsoft.com/office/drawing/2014/main" id="{35AA65A2-656A-D68D-66C0-486BDA1BBF79}"/>
              </a:ext>
            </a:extLst>
          </p:cNvPr>
          <p:cNvPicPr>
            <a:picLocks noChangeAspect="1"/>
          </p:cNvPicPr>
          <p:nvPr/>
        </p:nvPicPr>
        <p:blipFill rotWithShape="1">
          <a:blip r:embed="rId5"/>
          <a:srcRect l="15758"/>
          <a:stretch/>
        </p:blipFill>
        <p:spPr>
          <a:xfrm>
            <a:off x="435378" y="4903321"/>
            <a:ext cx="771425" cy="959609"/>
          </a:xfrm>
          <a:prstGeom prst="rect">
            <a:avLst/>
          </a:prstGeom>
        </p:spPr>
      </p:pic>
      <p:pic>
        <p:nvPicPr>
          <p:cNvPr id="5" name="Picture 4">
            <a:extLst>
              <a:ext uri="{FF2B5EF4-FFF2-40B4-BE49-F238E27FC236}">
                <a16:creationId xmlns:a16="http://schemas.microsoft.com/office/drawing/2014/main" id="{C6D517FC-01D4-49D8-96DE-82722FE3D6DD}"/>
              </a:ext>
            </a:extLst>
          </p:cNvPr>
          <p:cNvPicPr>
            <a:picLocks noChangeAspect="1"/>
          </p:cNvPicPr>
          <p:nvPr/>
        </p:nvPicPr>
        <p:blipFill rotWithShape="1">
          <a:blip r:embed="rId6"/>
          <a:srcRect r="8423"/>
          <a:stretch/>
        </p:blipFill>
        <p:spPr>
          <a:xfrm>
            <a:off x="1549153" y="4903321"/>
            <a:ext cx="747330" cy="975954"/>
          </a:xfrm>
          <a:prstGeom prst="rect">
            <a:avLst/>
          </a:prstGeom>
        </p:spPr>
      </p:pic>
      <p:pic>
        <p:nvPicPr>
          <p:cNvPr id="9" name="Picture 8">
            <a:extLst>
              <a:ext uri="{FF2B5EF4-FFF2-40B4-BE49-F238E27FC236}">
                <a16:creationId xmlns:a16="http://schemas.microsoft.com/office/drawing/2014/main" id="{D3086633-F901-3F04-2179-CA9D6D06F9B9}"/>
              </a:ext>
            </a:extLst>
          </p:cNvPr>
          <p:cNvPicPr>
            <a:picLocks noChangeAspect="1"/>
          </p:cNvPicPr>
          <p:nvPr/>
        </p:nvPicPr>
        <p:blipFill rotWithShape="1">
          <a:blip r:embed="rId7"/>
          <a:srcRect l="-1414" t="-4463" r="1414" b="12748"/>
          <a:stretch/>
        </p:blipFill>
        <p:spPr>
          <a:xfrm>
            <a:off x="2749099" y="4851068"/>
            <a:ext cx="746546" cy="1011862"/>
          </a:xfrm>
          <a:prstGeom prst="rect">
            <a:avLst/>
          </a:prstGeom>
        </p:spPr>
      </p:pic>
      <p:pic>
        <p:nvPicPr>
          <p:cNvPr id="12" name="Picture 11">
            <a:extLst>
              <a:ext uri="{FF2B5EF4-FFF2-40B4-BE49-F238E27FC236}">
                <a16:creationId xmlns:a16="http://schemas.microsoft.com/office/drawing/2014/main" id="{EC31F715-9511-2DF8-10D3-EC02F48668F3}"/>
              </a:ext>
            </a:extLst>
          </p:cNvPr>
          <p:cNvPicPr>
            <a:picLocks noChangeAspect="1"/>
          </p:cNvPicPr>
          <p:nvPr/>
        </p:nvPicPr>
        <p:blipFill rotWithShape="1">
          <a:blip r:embed="rId8"/>
          <a:srcRect l="12361" r="18473" b="7110"/>
          <a:stretch/>
        </p:blipFill>
        <p:spPr>
          <a:xfrm>
            <a:off x="3934619" y="4889623"/>
            <a:ext cx="886819" cy="1028733"/>
          </a:xfrm>
          <a:prstGeom prst="rect">
            <a:avLst/>
          </a:prstGeom>
        </p:spPr>
      </p:pic>
      <p:sp>
        <p:nvSpPr>
          <p:cNvPr id="19" name="TextBox 18">
            <a:extLst>
              <a:ext uri="{FF2B5EF4-FFF2-40B4-BE49-F238E27FC236}">
                <a16:creationId xmlns:a16="http://schemas.microsoft.com/office/drawing/2014/main" id="{3BEE5D68-C4B1-7A4D-918B-A80805AC1B6C}"/>
              </a:ext>
            </a:extLst>
          </p:cNvPr>
          <p:cNvSpPr txBox="1"/>
          <p:nvPr/>
        </p:nvSpPr>
        <p:spPr>
          <a:xfrm>
            <a:off x="5905893" y="4921015"/>
            <a:ext cx="4357226" cy="2333972"/>
          </a:xfrm>
          <a:prstGeom prst="rect">
            <a:avLst/>
          </a:prstGeom>
          <a:noFill/>
        </p:spPr>
        <p:txBody>
          <a:bodyPr wrap="square" rtlCol="0">
            <a:spAutoFit/>
          </a:bodyPr>
          <a:lstStyle/>
          <a:p>
            <a:pPr marL="0" marR="0" lvl="0" indent="0" algn="l" defTabSz="497754" rtl="0" eaLnBrk="1" fontAlgn="auto" latinLnBrk="0" hangingPunct="1">
              <a:lnSpc>
                <a:spcPct val="100000"/>
              </a:lnSpc>
              <a:spcBef>
                <a:spcPts val="1200"/>
              </a:spcBef>
              <a:spcAft>
                <a:spcPts val="800"/>
              </a:spcAft>
              <a:buClrTx/>
              <a:buSzTx/>
              <a:buFontTx/>
              <a:buNone/>
              <a:tabLst>
                <a:tab pos="540385" algn="l"/>
              </a:tabLst>
              <a:defRPr/>
            </a:pPr>
            <a:r>
              <a:rPr kumimoji="0" lang="en-GB"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Being autistic doesn’t change </a:t>
            </a:r>
            <a:br>
              <a:rPr kumimoji="0" lang="en-GB"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br>
            <a:r>
              <a:rPr kumimoji="0" lang="en-GB"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who you are</a:t>
            </a:r>
          </a:p>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Knowing you are autistic can help you understand yourself better, like what you’re really good at and what might be harder for you. You are still the same person you were before you knew you were autistic. You’ll keep growing and learning new things, just like everyone else. </a:t>
            </a:r>
          </a:p>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Being autistic is just one part of who you are.</a:t>
            </a:r>
            <a:endParaRPr kumimoji="0" lang="en-GB" sz="110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104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green question mark and exclamation marks&#10;&#10;Description automatically generated">
            <a:extLst>
              <a:ext uri="{FF2B5EF4-FFF2-40B4-BE49-F238E27FC236}">
                <a16:creationId xmlns:a16="http://schemas.microsoft.com/office/drawing/2014/main" id="{51CA1213-BDC9-A85D-7BCF-E5C65AF745B1}"/>
              </a:ext>
            </a:extLst>
          </p:cNvPr>
          <p:cNvPicPr>
            <a:picLocks noChangeAspect="1"/>
          </p:cNvPicPr>
          <p:nvPr/>
        </p:nvPicPr>
        <p:blipFill>
          <a:blip r:embed="rId2"/>
          <a:stretch>
            <a:fillRect/>
          </a:stretch>
        </p:blipFill>
        <p:spPr>
          <a:xfrm>
            <a:off x="3345609" y="424852"/>
            <a:ext cx="2000297" cy="2000297"/>
          </a:xfrm>
          <a:prstGeom prst="rect">
            <a:avLst/>
          </a:prstGeom>
        </p:spPr>
      </p:pic>
      <p:pic>
        <p:nvPicPr>
          <p:cNvPr id="19" name="Picture 18">
            <a:extLst>
              <a:ext uri="{FF2B5EF4-FFF2-40B4-BE49-F238E27FC236}">
                <a16:creationId xmlns:a16="http://schemas.microsoft.com/office/drawing/2014/main" id="{08E4DDF7-4061-78D3-F572-83F6BFDC197D}"/>
              </a:ext>
            </a:extLst>
          </p:cNvPr>
          <p:cNvPicPr>
            <a:picLocks noChangeAspect="1"/>
          </p:cNvPicPr>
          <p:nvPr/>
        </p:nvPicPr>
        <p:blipFill>
          <a:blip r:embed="rId3"/>
          <a:stretch>
            <a:fillRect/>
          </a:stretch>
        </p:blipFill>
        <p:spPr>
          <a:xfrm>
            <a:off x="2528803" y="4952504"/>
            <a:ext cx="2776217" cy="1021740"/>
          </a:xfrm>
          <a:prstGeom prst="rect">
            <a:avLst/>
          </a:prstGeom>
        </p:spPr>
      </p:pic>
      <p:pic>
        <p:nvPicPr>
          <p:cNvPr id="15" name="Picture 14">
            <a:extLst>
              <a:ext uri="{FF2B5EF4-FFF2-40B4-BE49-F238E27FC236}">
                <a16:creationId xmlns:a16="http://schemas.microsoft.com/office/drawing/2014/main" id="{2B76590F-1561-0F92-192E-3B15F8A1D199}"/>
              </a:ext>
            </a:extLst>
          </p:cNvPr>
          <p:cNvPicPr>
            <a:picLocks noChangeAspect="1"/>
          </p:cNvPicPr>
          <p:nvPr/>
        </p:nvPicPr>
        <p:blipFill>
          <a:blip r:embed="rId4"/>
          <a:stretch>
            <a:fillRect/>
          </a:stretch>
        </p:blipFill>
        <p:spPr>
          <a:xfrm>
            <a:off x="5600191" y="6070615"/>
            <a:ext cx="4954659" cy="930105"/>
          </a:xfrm>
          <a:prstGeom prst="rect">
            <a:avLst/>
          </a:prstGeom>
        </p:spPr>
      </p:pic>
      <p:pic>
        <p:nvPicPr>
          <p:cNvPr id="11" name="Picture 10">
            <a:extLst>
              <a:ext uri="{FF2B5EF4-FFF2-40B4-BE49-F238E27FC236}">
                <a16:creationId xmlns:a16="http://schemas.microsoft.com/office/drawing/2014/main" id="{80789296-ADED-3A71-E38F-54F2C95BBE68}"/>
              </a:ext>
            </a:extLst>
          </p:cNvPr>
          <p:cNvPicPr>
            <a:picLocks noChangeAspect="1"/>
          </p:cNvPicPr>
          <p:nvPr/>
        </p:nvPicPr>
        <p:blipFill>
          <a:blip r:embed="rId4"/>
          <a:stretch>
            <a:fillRect/>
          </a:stretch>
        </p:blipFill>
        <p:spPr>
          <a:xfrm>
            <a:off x="344126" y="6070615"/>
            <a:ext cx="4954659" cy="930105"/>
          </a:xfrm>
          <a:prstGeom prst="rect">
            <a:avLst/>
          </a:prstGeom>
        </p:spPr>
      </p:pic>
      <p:sp>
        <p:nvSpPr>
          <p:cNvPr id="2" name="TextBox 1">
            <a:extLst>
              <a:ext uri="{FF2B5EF4-FFF2-40B4-BE49-F238E27FC236}">
                <a16:creationId xmlns:a16="http://schemas.microsoft.com/office/drawing/2014/main" id="{8DC6B8E0-5393-9343-B34F-D15A005DB540}"/>
              </a:ext>
            </a:extLst>
          </p:cNvPr>
          <p:cNvSpPr txBox="1"/>
          <p:nvPr/>
        </p:nvSpPr>
        <p:spPr>
          <a:xfrm>
            <a:off x="235630" y="410649"/>
            <a:ext cx="4720530" cy="369332"/>
          </a:xfrm>
          <a:prstGeom prst="rect">
            <a:avLst/>
          </a:prstGeom>
          <a:noFill/>
        </p:spPr>
        <p:txBody>
          <a:bodyPr wrap="square" rtlCol="0">
            <a:spAutoFit/>
          </a:bodyPr>
          <a:lstStyle/>
          <a:p>
            <a:pPr marR="0" lvl="0" algn="l" defTabSz="497754" rtl="0" eaLnBrk="1" fontAlgn="auto" latinLnBrk="0" hangingPunct="1">
              <a:lnSpc>
                <a:spcPct val="100000"/>
              </a:lnSpc>
              <a:spcBef>
                <a:spcPts val="0"/>
              </a:spcBef>
              <a:spcAft>
                <a:spcPts val="600"/>
              </a:spcAft>
              <a:buClr>
                <a:srgbClr val="78BE20"/>
              </a:buClr>
              <a:buSzPct val="150000"/>
              <a:tabLst/>
              <a:defRPr/>
            </a:pPr>
            <a:r>
              <a:rPr lang="en-GB" b="1" dirty="0">
                <a:solidFill>
                  <a:srgbClr val="005EB8"/>
                </a:solidFill>
                <a:latin typeface="Arial" panose="020B0604020202020204" pitchFamily="34" charset="0"/>
                <a:ea typeface="Calibri" panose="020F0502020204030204" pitchFamily="34" charset="0"/>
              </a:rPr>
              <a:t>What does it mean to be autistic? </a:t>
            </a:r>
            <a:endParaRPr lang="en-GB" sz="1200" b="1" dirty="0">
              <a:solidFill>
                <a:srgbClr val="425563"/>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360BF16-8996-0844-B772-E41E7FE42AB5}"/>
              </a:ext>
            </a:extLst>
          </p:cNvPr>
          <p:cNvSpPr txBox="1"/>
          <p:nvPr/>
        </p:nvSpPr>
        <p:spPr>
          <a:xfrm>
            <a:off x="464990" y="6934987"/>
            <a:ext cx="29066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A20762BF-24B6-864A-A125-73E132AEBEBC}"/>
              </a:ext>
            </a:extLst>
          </p:cNvPr>
          <p:cNvSpPr txBox="1"/>
          <p:nvPr/>
        </p:nvSpPr>
        <p:spPr>
          <a:xfrm>
            <a:off x="9952038" y="6941337"/>
            <a:ext cx="29066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3</a:t>
            </a:r>
          </a:p>
        </p:txBody>
      </p:sp>
      <p:pic>
        <p:nvPicPr>
          <p:cNvPr id="16" name="Picture 15" descr="A poster with text overlay&#10;&#10;Description automatically generated">
            <a:extLst>
              <a:ext uri="{FF2B5EF4-FFF2-40B4-BE49-F238E27FC236}">
                <a16:creationId xmlns:a16="http://schemas.microsoft.com/office/drawing/2014/main" id="{98CC4201-9D04-8717-28E1-2B0611734936}"/>
              </a:ext>
            </a:extLst>
          </p:cNvPr>
          <p:cNvPicPr>
            <a:picLocks noChangeAspect="1"/>
          </p:cNvPicPr>
          <p:nvPr/>
        </p:nvPicPr>
        <p:blipFill>
          <a:blip r:embed="rId5"/>
          <a:stretch>
            <a:fillRect/>
          </a:stretch>
        </p:blipFill>
        <p:spPr>
          <a:xfrm>
            <a:off x="5608249" y="590841"/>
            <a:ext cx="4847934" cy="4847934"/>
          </a:xfrm>
          <a:prstGeom prst="rect">
            <a:avLst/>
          </a:prstGeom>
          <a:ln w="25400">
            <a:solidFill>
              <a:schemeClr val="accent1"/>
            </a:solidFill>
          </a:ln>
        </p:spPr>
      </p:pic>
      <p:sp>
        <p:nvSpPr>
          <p:cNvPr id="4" name="TextBox 3">
            <a:extLst>
              <a:ext uri="{FF2B5EF4-FFF2-40B4-BE49-F238E27FC236}">
                <a16:creationId xmlns:a16="http://schemas.microsoft.com/office/drawing/2014/main" id="{1B55BBFA-A446-2555-8763-424A5F5C8634}"/>
              </a:ext>
            </a:extLst>
          </p:cNvPr>
          <p:cNvSpPr txBox="1"/>
          <p:nvPr/>
        </p:nvSpPr>
        <p:spPr>
          <a:xfrm>
            <a:off x="344126" y="6158044"/>
            <a:ext cx="4143054" cy="830997"/>
          </a:xfrm>
          <a:prstGeom prst="rect">
            <a:avLst/>
          </a:prstGeom>
          <a:noFill/>
        </p:spPr>
        <p:txBody>
          <a:bodyPr wrap="square">
            <a:spAutoFit/>
          </a:bodyPr>
          <a:lstStyle/>
          <a:p>
            <a:r>
              <a:rPr lang="en-GB" sz="1200" dirty="0">
                <a:solidFill>
                  <a:schemeClr val="bg1"/>
                </a:solidFill>
              </a:rPr>
              <a:t>The ‘Amazing Things Happen’ video might help your friends or family to understand autism https://amazingthingshappen.tv/?projects=amazing-things-happen</a:t>
            </a:r>
          </a:p>
        </p:txBody>
      </p:sp>
      <p:sp>
        <p:nvSpPr>
          <p:cNvPr id="6" name="TextBox 5">
            <a:extLst>
              <a:ext uri="{FF2B5EF4-FFF2-40B4-BE49-F238E27FC236}">
                <a16:creationId xmlns:a16="http://schemas.microsoft.com/office/drawing/2014/main" id="{27CC00CE-118A-AFFF-60BC-6BAD3B4BD3BC}"/>
              </a:ext>
            </a:extLst>
          </p:cNvPr>
          <p:cNvSpPr txBox="1"/>
          <p:nvPr/>
        </p:nvSpPr>
        <p:spPr>
          <a:xfrm>
            <a:off x="5657092" y="6070615"/>
            <a:ext cx="4081461" cy="830997"/>
          </a:xfrm>
          <a:prstGeom prst="rect">
            <a:avLst/>
          </a:prstGeom>
          <a:noFill/>
        </p:spPr>
        <p:txBody>
          <a:bodyPr wrap="square">
            <a:spAutoFit/>
          </a:bodyPr>
          <a:lstStyle/>
          <a:p>
            <a:r>
              <a:rPr lang="en-GB" sz="1200" dirty="0">
                <a:solidFill>
                  <a:schemeClr val="bg1"/>
                </a:solidFill>
              </a:rPr>
              <a:t>Listen to autistic children describing what it is like to be autistic. https://amazingthingshappen.tv/?projects=amazing-kids-autistic-spectrum-condition</a:t>
            </a:r>
          </a:p>
        </p:txBody>
      </p:sp>
      <p:pic>
        <p:nvPicPr>
          <p:cNvPr id="8" name="Picture 7">
            <a:extLst>
              <a:ext uri="{FF2B5EF4-FFF2-40B4-BE49-F238E27FC236}">
                <a16:creationId xmlns:a16="http://schemas.microsoft.com/office/drawing/2014/main" id="{B5E8F877-3FDD-16FA-2879-9C6785CE2507}"/>
              </a:ext>
            </a:extLst>
          </p:cNvPr>
          <p:cNvPicPr>
            <a:picLocks noChangeAspect="1"/>
          </p:cNvPicPr>
          <p:nvPr/>
        </p:nvPicPr>
        <p:blipFill>
          <a:blip r:embed="rId6"/>
          <a:stretch>
            <a:fillRect/>
          </a:stretch>
        </p:blipFill>
        <p:spPr>
          <a:xfrm>
            <a:off x="4468825" y="6178663"/>
            <a:ext cx="723045" cy="714007"/>
          </a:xfrm>
          <a:prstGeom prst="rect">
            <a:avLst/>
          </a:prstGeom>
        </p:spPr>
      </p:pic>
      <p:pic>
        <p:nvPicPr>
          <p:cNvPr id="10" name="Picture 9">
            <a:extLst>
              <a:ext uri="{FF2B5EF4-FFF2-40B4-BE49-F238E27FC236}">
                <a16:creationId xmlns:a16="http://schemas.microsoft.com/office/drawing/2014/main" id="{678F054B-016B-AED5-2025-AD8C4EAEF4C3}"/>
              </a:ext>
            </a:extLst>
          </p:cNvPr>
          <p:cNvPicPr>
            <a:picLocks noChangeAspect="1"/>
          </p:cNvPicPr>
          <p:nvPr/>
        </p:nvPicPr>
        <p:blipFill>
          <a:blip r:embed="rId7"/>
          <a:stretch>
            <a:fillRect/>
          </a:stretch>
        </p:blipFill>
        <p:spPr>
          <a:xfrm>
            <a:off x="9681144" y="6158044"/>
            <a:ext cx="717630" cy="695864"/>
          </a:xfrm>
          <a:prstGeom prst="rect">
            <a:avLst/>
          </a:prstGeom>
        </p:spPr>
      </p:pic>
      <p:sp>
        <p:nvSpPr>
          <p:cNvPr id="18" name="TextBox 17">
            <a:extLst>
              <a:ext uri="{FF2B5EF4-FFF2-40B4-BE49-F238E27FC236}">
                <a16:creationId xmlns:a16="http://schemas.microsoft.com/office/drawing/2014/main" id="{D61A67F4-75B8-1A90-EB42-3E8B5B701FBB}"/>
              </a:ext>
            </a:extLst>
          </p:cNvPr>
          <p:cNvSpPr txBox="1"/>
          <p:nvPr/>
        </p:nvSpPr>
        <p:spPr>
          <a:xfrm>
            <a:off x="2555617" y="4986320"/>
            <a:ext cx="2671762" cy="954107"/>
          </a:xfrm>
          <a:prstGeom prst="rect">
            <a:avLst/>
          </a:prstGeom>
          <a:noFill/>
        </p:spPr>
        <p:txBody>
          <a:bodyPr wrap="square">
            <a:spAutoFit/>
          </a:bodyPr>
          <a:lstStyle/>
          <a:p>
            <a:pPr marR="0" lvl="0" algn="ctr" defTabSz="497754" rtl="0" eaLnBrk="1" fontAlgn="auto" latinLnBrk="0" hangingPunct="1">
              <a:lnSpc>
                <a:spcPct val="100000"/>
              </a:lnSpc>
              <a:spcBef>
                <a:spcPts val="0"/>
              </a:spcBef>
              <a:spcAft>
                <a:spcPts val="600"/>
              </a:spcAft>
              <a:buClr>
                <a:srgbClr val="78BE20"/>
              </a:buClr>
              <a:buSzPct val="150000"/>
              <a:tabLst/>
              <a:defRPr/>
            </a:pPr>
            <a:r>
              <a:rPr lang="en-GB" sz="1400" dirty="0">
                <a:solidFill>
                  <a:srgbClr val="005EB8"/>
                </a:solidFill>
                <a:latin typeface="Arial" panose="020B0604020202020204" pitchFamily="34" charset="0"/>
                <a:ea typeface="Calibri" panose="020F0502020204030204" pitchFamily="34" charset="0"/>
                <a:cs typeface="Times New Roman" panose="02020603050405020304" pitchFamily="18" charset="0"/>
              </a:rPr>
              <a:t>Each autistic person is different, so some of these things might sound like you, but some of them might not!</a:t>
            </a:r>
          </a:p>
        </p:txBody>
      </p:sp>
      <p:sp>
        <p:nvSpPr>
          <p:cNvPr id="26" name="TextBox 25">
            <a:extLst>
              <a:ext uri="{FF2B5EF4-FFF2-40B4-BE49-F238E27FC236}">
                <a16:creationId xmlns:a16="http://schemas.microsoft.com/office/drawing/2014/main" id="{F86294BE-D3FA-02AA-3965-EC252C8E0261}"/>
              </a:ext>
            </a:extLst>
          </p:cNvPr>
          <p:cNvSpPr txBox="1"/>
          <p:nvPr/>
        </p:nvSpPr>
        <p:spPr>
          <a:xfrm>
            <a:off x="223455" y="768245"/>
            <a:ext cx="3122154" cy="1461939"/>
          </a:xfrm>
          <a:prstGeom prst="rect">
            <a:avLst/>
          </a:prstGeom>
          <a:noFill/>
        </p:spPr>
        <p:txBody>
          <a:bodyPr wrap="square">
            <a:spAutoFit/>
          </a:bodyPr>
          <a:lstStyle/>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Talking a lot about things you like and sharing lots of facts all at once.</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Finding it hard to say what you’re thinking or feeling, and sometimes it’s tough to talk to others.</a:t>
            </a:r>
          </a:p>
        </p:txBody>
      </p:sp>
      <p:sp>
        <p:nvSpPr>
          <p:cNvPr id="28" name="TextBox 27">
            <a:extLst>
              <a:ext uri="{FF2B5EF4-FFF2-40B4-BE49-F238E27FC236}">
                <a16:creationId xmlns:a16="http://schemas.microsoft.com/office/drawing/2014/main" id="{C93DB031-044C-8937-7EB8-DAE8328CF5D0}"/>
              </a:ext>
            </a:extLst>
          </p:cNvPr>
          <p:cNvSpPr txBox="1"/>
          <p:nvPr/>
        </p:nvSpPr>
        <p:spPr>
          <a:xfrm>
            <a:off x="223771" y="2160955"/>
            <a:ext cx="4968099" cy="3493264"/>
          </a:xfrm>
          <a:prstGeom prst="rect">
            <a:avLst/>
          </a:prstGeom>
          <a:noFill/>
        </p:spPr>
        <p:txBody>
          <a:bodyPr wrap="square">
            <a:spAutoFit/>
          </a:bodyPr>
          <a:lstStyle/>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Liking to have one good friend or a small group of friends, enjoying time alone, and preferring friends who like the same things as you.</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Not liking to look people in the eyes, and sometimes not being sure what their faces are telling you.</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Wanting to know what’s going to happen next and liking to do things in a certain order.</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Moving your hands or body in a way that feels good or helps you.</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Noticing things like noises, lights, and how things feel or taste more than other people do.</a:t>
            </a:r>
          </a:p>
          <a:p>
            <a:pPr marL="171450" marR="0" lvl="0" indent="-171450" algn="l" defTabSz="497754" rtl="0" eaLnBrk="1" fontAlgn="auto" latinLnBrk="0" hangingPunct="1">
              <a:lnSpc>
                <a:spcPct val="100000"/>
              </a:lnSpc>
              <a:spcBef>
                <a:spcPts val="0"/>
              </a:spcBef>
              <a:spcAft>
                <a:spcPts val="600"/>
              </a:spcAft>
              <a:buClr>
                <a:srgbClr val="78BE20"/>
              </a:buClr>
              <a:buSzPct val="150000"/>
              <a:buFont typeface="Arial" panose="020B0604020202020204" pitchFamily="34" charset="0"/>
              <a:buChar char="•"/>
              <a:tabLst/>
              <a:defRPr/>
            </a:pP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Spending lots of time on </a:t>
            </a:r>
            <a:b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b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your favourite hobbies </a:t>
            </a:r>
            <a:b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br>
            <a:r>
              <a:rPr lang="en-GB" sz="1400" dirty="0">
                <a:solidFill>
                  <a:srgbClr val="425563"/>
                </a:solidFill>
                <a:latin typeface="Arial" panose="020B0604020202020204" pitchFamily="34" charset="0"/>
                <a:ea typeface="Calibri" panose="020F0502020204030204" pitchFamily="34" charset="0"/>
                <a:cs typeface="Times New Roman" panose="02020603050405020304" pitchFamily="18" charset="0"/>
              </a:rPr>
              <a:t>and things you enjoy. </a:t>
            </a:r>
          </a:p>
        </p:txBody>
      </p:sp>
    </p:spTree>
    <p:extLst>
      <p:ext uri="{BB962C8B-B14F-4D97-AF65-F5344CB8AC3E}">
        <p14:creationId xmlns:p14="http://schemas.microsoft.com/office/powerpoint/2010/main" val="204321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006986"/>
      </p:ext>
    </p:extLst>
  </p:cSld>
  <p:clrMapOvr>
    <a:masterClrMapping/>
  </p:clrMapOvr>
</p:sld>
</file>

<file path=ppt/theme/theme1.xml><?xml version="1.0" encoding="utf-8"?>
<a:theme xmlns:a="http://schemas.openxmlformats.org/drawingml/2006/main" name="Office Theme">
  <a:themeElements>
    <a:clrScheme name="CYPF">
      <a:dk1>
        <a:srgbClr val="231F20"/>
      </a:dk1>
      <a:lt1>
        <a:srgbClr val="FFFFFF"/>
      </a:lt1>
      <a:dk2>
        <a:srgbClr val="425563"/>
      </a:dk2>
      <a:lt2>
        <a:srgbClr val="FFFFFF"/>
      </a:lt2>
      <a:accent1>
        <a:srgbClr val="005EB8"/>
      </a:accent1>
      <a:accent2>
        <a:srgbClr val="78BE20"/>
      </a:accent2>
      <a:accent3>
        <a:srgbClr val="768692"/>
      </a:accent3>
      <a:accent4>
        <a:srgbClr val="ED8B00"/>
      </a:accent4>
      <a:accent5>
        <a:srgbClr val="425563"/>
      </a:accent5>
      <a:accent6>
        <a:srgbClr val="E8EDEE"/>
      </a:accent6>
      <a:hlink>
        <a:srgbClr val="0072CE"/>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3fcbb0-5ce4-4fa4-9261-8588994c73ad">
      <Terms xmlns="http://schemas.microsoft.com/office/infopath/2007/PartnerControls"/>
    </lcf76f155ced4ddcb4097134ff3c332f>
    <TaxCatchAll xmlns="663efad9-fd10-41f0-a65c-61f56871e1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2BFBC7725A94458E52958B80442CD5" ma:contentTypeVersion="18" ma:contentTypeDescription="Create a new document." ma:contentTypeScope="" ma:versionID="d25458626598d5467b54e94afa8672ca">
  <xsd:schema xmlns:xsd="http://www.w3.org/2001/XMLSchema" xmlns:xs="http://www.w3.org/2001/XMLSchema" xmlns:p="http://schemas.microsoft.com/office/2006/metadata/properties" xmlns:ns2="273fcbb0-5ce4-4fa4-9261-8588994c73ad" xmlns:ns3="b994558f-f605-473a-9756-9fe7c0794e26" xmlns:ns4="663efad9-fd10-41f0-a65c-61f56871e16c" targetNamespace="http://schemas.microsoft.com/office/2006/metadata/properties" ma:root="true" ma:fieldsID="196e809e810c0cb89d00233dd8eaa254" ns2:_="" ns3:_="" ns4:_="">
    <xsd:import namespace="273fcbb0-5ce4-4fa4-9261-8588994c73ad"/>
    <xsd:import namespace="b994558f-f605-473a-9756-9fe7c0794e26"/>
    <xsd:import namespace="663efad9-fd10-41f0-a65c-61f56871e1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fcbb0-5ce4-4fa4-9261-8588994c7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042bd8-3dcf-48b7-a826-1eac47215ab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94558f-f605-473a-9756-9fe7c0794e2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3efad9-fd10-41f0-a65c-61f56871e16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330339a-da32-493f-b362-d57c731fbfd3}" ma:internalName="TaxCatchAll" ma:showField="CatchAllData" ma:web="b994558f-f605-473a-9756-9fe7c0794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B7406C-6CE8-4D04-B01E-0ED67BEAA347}">
  <ds:schemaRefs>
    <ds:schemaRef ds:uri="http://schemas.microsoft.com/sharepoint/v3/contenttype/forms"/>
  </ds:schemaRefs>
</ds:datastoreItem>
</file>

<file path=customXml/itemProps2.xml><?xml version="1.0" encoding="utf-8"?>
<ds:datastoreItem xmlns:ds="http://schemas.openxmlformats.org/officeDocument/2006/customXml" ds:itemID="{E91B91FD-F285-401B-9938-E56F1C6C8E3B}">
  <ds:schemaRefs>
    <ds:schemaRef ds:uri="http://purl.org/dc/dcmitype/"/>
    <ds:schemaRef ds:uri="b994558f-f605-473a-9756-9fe7c0794e26"/>
    <ds:schemaRef ds:uri="http://schemas.microsoft.com/office/2006/documentManagement/types"/>
    <ds:schemaRef ds:uri="273fcbb0-5ce4-4fa4-9261-8588994c73ad"/>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663efad9-fd10-41f0-a65c-61f56871e16c"/>
    <ds:schemaRef ds:uri="http://www.w3.org/XML/1998/namespace"/>
  </ds:schemaRefs>
</ds:datastoreItem>
</file>

<file path=customXml/itemProps3.xml><?xml version="1.0" encoding="utf-8"?>
<ds:datastoreItem xmlns:ds="http://schemas.openxmlformats.org/officeDocument/2006/customXml" ds:itemID="{9EDE8557-7703-4F63-A5E5-1A9A11DDD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3fcbb0-5ce4-4fa4-9261-8588994c73ad"/>
    <ds:schemaRef ds:uri="b994558f-f605-473a-9756-9fe7c0794e26"/>
    <ds:schemaRef ds:uri="663efad9-fd10-41f0-a65c-61f56871e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7695</TotalTime>
  <Words>579</Words>
  <Application>Microsoft Office PowerPoint</Application>
  <PresentationFormat>Custom</PresentationFormat>
  <Paragraphs>40</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Aptos</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Merryweather</dc:creator>
  <cp:lastModifiedBy>Louise Boorman</cp:lastModifiedBy>
  <cp:revision>27</cp:revision>
  <cp:lastPrinted>2024-08-15T11:18:30Z</cp:lastPrinted>
  <dcterms:created xsi:type="dcterms:W3CDTF">2021-04-19T09:58:39Z</dcterms:created>
  <dcterms:modified xsi:type="dcterms:W3CDTF">2024-08-15T11:39:56Z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0x010100DB2BFBC7725A94458E52958B80442CD5</vt:lpwstr>
  </property>
  <property fmtid="{D5CDD505-2E9C-101B-9397-08002B2CF9AE}" pid="3" name="MediaServiceImageTags">
    <vt:lpwstr/>
  </property>
</Properties>
</file>