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90" userDrawn="1">
          <p15:clr>
            <a:srgbClr val="A4A3A4"/>
          </p15:clr>
        </p15:guide>
        <p15:guide id="2" pos="33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2868EE-6051-58C1-1F02-70CC3F298505}" name="Louise Boorman" initials="LB" userId="S::Louise.Boorman@Berkshire.nhs.uk::6d182a3c-bbcb-421b-83cc-9aac07a645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78BE20"/>
    <a:srgbClr val="ED8B00"/>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45CB8-062F-4EEC-BBB6-129E5E20DF3D}" v="11" dt="2024-08-12T15:49:14.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3"/>
    <p:restoredTop sz="96654"/>
  </p:normalViewPr>
  <p:slideViewPr>
    <p:cSldViewPr snapToGrid="0" snapToObjects="1">
      <p:cViewPr varScale="1">
        <p:scale>
          <a:sx n="100" d="100"/>
          <a:sy n="100" d="100"/>
        </p:scale>
        <p:origin x="1770" y="96"/>
      </p:cViewPr>
      <p:guideLst>
        <p:guide orient="horz" pos="4490"/>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Boorman" userId="6d182a3c-bbcb-421b-83cc-9aac07a64530" providerId="ADAL" clId="{76645CB8-062F-4EEC-BBB6-129E5E20DF3D}"/>
    <pc:docChg chg="undo custSel modSld">
      <pc:chgData name="Louise Boorman" userId="6d182a3c-bbcb-421b-83cc-9aac07a64530" providerId="ADAL" clId="{76645CB8-062F-4EEC-BBB6-129E5E20DF3D}" dt="2024-08-12T15:49:50.859" v="702" actId="1076"/>
      <pc:docMkLst>
        <pc:docMk/>
      </pc:docMkLst>
      <pc:sldChg chg="addSp delSp modSp mod addCm delCm">
        <pc:chgData name="Louise Boorman" userId="6d182a3c-bbcb-421b-83cc-9aac07a64530" providerId="ADAL" clId="{76645CB8-062F-4EEC-BBB6-129E5E20DF3D}" dt="2024-08-12T15:37:33.331" v="607" actId="20577"/>
        <pc:sldMkLst>
          <pc:docMk/>
          <pc:sldMk cId="2411041225" sldId="256"/>
        </pc:sldMkLst>
        <pc:spChg chg="add mod">
          <ac:chgData name="Louise Boorman" userId="6d182a3c-bbcb-421b-83cc-9aac07a64530" providerId="ADAL" clId="{76645CB8-062F-4EEC-BBB6-129E5E20DF3D}" dt="2024-08-12T15:22:25.770" v="210" actId="1076"/>
          <ac:spMkLst>
            <pc:docMk/>
            <pc:sldMk cId="2411041225" sldId="256"/>
            <ac:spMk id="4" creationId="{7218BE68-81B1-2395-E37B-44DFA7CEA0AE}"/>
          </ac:spMkLst>
        </pc:spChg>
        <pc:spChg chg="add del mod">
          <ac:chgData name="Louise Boorman" userId="6d182a3c-bbcb-421b-83cc-9aac07a64530" providerId="ADAL" clId="{76645CB8-062F-4EEC-BBB6-129E5E20DF3D}" dt="2024-08-12T15:34:58.621" v="560" actId="478"/>
          <ac:spMkLst>
            <pc:docMk/>
            <pc:sldMk cId="2411041225" sldId="256"/>
            <ac:spMk id="5" creationId="{C5AA3A4A-DB91-D3A3-0347-E7476C5DE32E}"/>
          </ac:spMkLst>
        </pc:spChg>
        <pc:spChg chg="mod">
          <ac:chgData name="Louise Boorman" userId="6d182a3c-bbcb-421b-83cc-9aac07a64530" providerId="ADAL" clId="{76645CB8-062F-4EEC-BBB6-129E5E20DF3D}" dt="2024-08-12T14:58:46.111" v="19" actId="6549"/>
          <ac:spMkLst>
            <pc:docMk/>
            <pc:sldMk cId="2411041225" sldId="256"/>
            <ac:spMk id="6" creationId="{CA175522-7A25-1846-83AA-E8737AF9F957}"/>
          </ac:spMkLst>
        </pc:spChg>
        <pc:spChg chg="mod">
          <ac:chgData name="Louise Boorman" userId="6d182a3c-bbcb-421b-83cc-9aac07a64530" providerId="ADAL" clId="{76645CB8-062F-4EEC-BBB6-129E5E20DF3D}" dt="2024-08-12T15:36:56.875" v="602" actId="6549"/>
          <ac:spMkLst>
            <pc:docMk/>
            <pc:sldMk cId="2411041225" sldId="256"/>
            <ac:spMk id="8" creationId="{50277B15-D63C-1348-8016-537A8FE43356}"/>
          </ac:spMkLst>
        </pc:spChg>
        <pc:spChg chg="del">
          <ac:chgData name="Louise Boorman" userId="6d182a3c-bbcb-421b-83cc-9aac07a64530" providerId="ADAL" clId="{76645CB8-062F-4EEC-BBB6-129E5E20DF3D}" dt="2024-08-12T15:14:13.476" v="103" actId="478"/>
          <ac:spMkLst>
            <pc:docMk/>
            <pc:sldMk cId="2411041225" sldId="256"/>
            <ac:spMk id="13" creationId="{F9028343-796C-8194-BC65-2B5902A9FEBB}"/>
          </ac:spMkLst>
        </pc:spChg>
        <pc:spChg chg="del mod">
          <ac:chgData name="Louise Boorman" userId="6d182a3c-bbcb-421b-83cc-9aac07a64530" providerId="ADAL" clId="{76645CB8-062F-4EEC-BBB6-129E5E20DF3D}" dt="2024-08-12T15:23:23.321" v="235" actId="478"/>
          <ac:spMkLst>
            <pc:docMk/>
            <pc:sldMk cId="2411041225" sldId="256"/>
            <ac:spMk id="15" creationId="{61946D96-94DC-422D-85D3-F5EA326A6F11}"/>
          </ac:spMkLst>
        </pc:spChg>
        <pc:spChg chg="add del">
          <ac:chgData name="Louise Boorman" userId="6d182a3c-bbcb-421b-83cc-9aac07a64530" providerId="ADAL" clId="{76645CB8-062F-4EEC-BBB6-129E5E20DF3D}" dt="2024-08-12T15:18:02.574" v="157" actId="22"/>
          <ac:spMkLst>
            <pc:docMk/>
            <pc:sldMk cId="2411041225" sldId="256"/>
            <ac:spMk id="16" creationId="{767322DF-1C84-ECAF-6C7D-308AA0F1D76A}"/>
          </ac:spMkLst>
        </pc:spChg>
        <pc:spChg chg="mod">
          <ac:chgData name="Louise Boorman" userId="6d182a3c-bbcb-421b-83cc-9aac07a64530" providerId="ADAL" clId="{76645CB8-062F-4EEC-BBB6-129E5E20DF3D}" dt="2024-08-12T15:22:42.018" v="213" actId="1076"/>
          <ac:spMkLst>
            <pc:docMk/>
            <pc:sldMk cId="2411041225" sldId="256"/>
            <ac:spMk id="17" creationId="{797AF80A-1284-7A4C-A528-CEB376CD48E7}"/>
          </ac:spMkLst>
        </pc:spChg>
        <pc:spChg chg="add mod">
          <ac:chgData name="Louise Boorman" userId="6d182a3c-bbcb-421b-83cc-9aac07a64530" providerId="ADAL" clId="{76645CB8-062F-4EEC-BBB6-129E5E20DF3D}" dt="2024-08-12T15:22:28.761" v="211" actId="1076"/>
          <ac:spMkLst>
            <pc:docMk/>
            <pc:sldMk cId="2411041225" sldId="256"/>
            <ac:spMk id="19" creationId="{DADB8CE1-43D2-395C-8D19-5574AF76B40F}"/>
          </ac:spMkLst>
        </pc:spChg>
        <pc:spChg chg="add mod">
          <ac:chgData name="Louise Boorman" userId="6d182a3c-bbcb-421b-83cc-9aac07a64530" providerId="ADAL" clId="{76645CB8-062F-4EEC-BBB6-129E5E20DF3D}" dt="2024-08-12T15:21:48.773" v="201" actId="1076"/>
          <ac:spMkLst>
            <pc:docMk/>
            <pc:sldMk cId="2411041225" sldId="256"/>
            <ac:spMk id="21" creationId="{7035D2AD-7C6A-ACAE-5705-100BCE409891}"/>
          </ac:spMkLst>
        </pc:spChg>
        <pc:spChg chg="add mod">
          <ac:chgData name="Louise Boorman" userId="6d182a3c-bbcb-421b-83cc-9aac07a64530" providerId="ADAL" clId="{76645CB8-062F-4EEC-BBB6-129E5E20DF3D}" dt="2024-08-12T15:22:31.660" v="212" actId="1076"/>
          <ac:spMkLst>
            <pc:docMk/>
            <pc:sldMk cId="2411041225" sldId="256"/>
            <ac:spMk id="25" creationId="{32D4D466-0870-5AC0-2F39-80C93F28689B}"/>
          </ac:spMkLst>
        </pc:spChg>
        <pc:spChg chg="del mod">
          <ac:chgData name="Louise Boorman" userId="6d182a3c-bbcb-421b-83cc-9aac07a64530" providerId="ADAL" clId="{76645CB8-062F-4EEC-BBB6-129E5E20DF3D}" dt="2024-08-12T15:14:00.001" v="98" actId="478"/>
          <ac:spMkLst>
            <pc:docMk/>
            <pc:sldMk cId="2411041225" sldId="256"/>
            <ac:spMk id="28" creationId="{FEDDE10F-4F7C-E25E-4E11-406BA80B7102}"/>
          </ac:spMkLst>
        </pc:spChg>
        <pc:spChg chg="del">
          <ac:chgData name="Louise Boorman" userId="6d182a3c-bbcb-421b-83cc-9aac07a64530" providerId="ADAL" clId="{76645CB8-062F-4EEC-BBB6-129E5E20DF3D}" dt="2024-08-12T15:14:07.098" v="102" actId="478"/>
          <ac:spMkLst>
            <pc:docMk/>
            <pc:sldMk cId="2411041225" sldId="256"/>
            <ac:spMk id="30" creationId="{37A55552-4823-54C4-DFDB-1C800A8CFBCC}"/>
          </ac:spMkLst>
        </pc:spChg>
        <pc:spChg chg="del">
          <ac:chgData name="Louise Boorman" userId="6d182a3c-bbcb-421b-83cc-9aac07a64530" providerId="ADAL" clId="{76645CB8-062F-4EEC-BBB6-129E5E20DF3D}" dt="2024-08-12T15:14:04.947" v="101" actId="478"/>
          <ac:spMkLst>
            <pc:docMk/>
            <pc:sldMk cId="2411041225" sldId="256"/>
            <ac:spMk id="32" creationId="{BA988BB9-6269-13E9-3858-67A74D921291}"/>
          </ac:spMkLst>
        </pc:spChg>
        <pc:spChg chg="add mod">
          <ac:chgData name="Louise Boorman" userId="6d182a3c-bbcb-421b-83cc-9aac07a64530" providerId="ADAL" clId="{76645CB8-062F-4EEC-BBB6-129E5E20DF3D}" dt="2024-08-12T15:37:33.331" v="607" actId="20577"/>
          <ac:spMkLst>
            <pc:docMk/>
            <pc:sldMk cId="2411041225" sldId="256"/>
            <ac:spMk id="33" creationId="{4FE62EE4-FEA8-3922-3D67-2E62CFCFD9B9}"/>
          </ac:spMkLst>
        </pc:spChg>
        <pc:spChg chg="del">
          <ac:chgData name="Louise Boorman" userId="6d182a3c-bbcb-421b-83cc-9aac07a64530" providerId="ADAL" clId="{76645CB8-062F-4EEC-BBB6-129E5E20DF3D}" dt="2024-08-12T15:14:03.369" v="100" actId="478"/>
          <ac:spMkLst>
            <pc:docMk/>
            <pc:sldMk cId="2411041225" sldId="256"/>
            <ac:spMk id="34" creationId="{B751CFE3-331F-37F8-EE97-2B34D272184D}"/>
          </ac:spMkLst>
        </pc:spChg>
        <pc:spChg chg="del">
          <ac:chgData name="Louise Boorman" userId="6d182a3c-bbcb-421b-83cc-9aac07a64530" providerId="ADAL" clId="{76645CB8-062F-4EEC-BBB6-129E5E20DF3D}" dt="2024-08-12T15:14:01.987" v="99" actId="478"/>
          <ac:spMkLst>
            <pc:docMk/>
            <pc:sldMk cId="2411041225" sldId="256"/>
            <ac:spMk id="36" creationId="{5C6957D5-C133-4072-6778-A487A430313D}"/>
          </ac:spMkLst>
        </pc:spChg>
        <pc:picChg chg="add mod">
          <ac:chgData name="Louise Boorman" userId="6d182a3c-bbcb-421b-83cc-9aac07a64530" providerId="ADAL" clId="{76645CB8-062F-4EEC-BBB6-129E5E20DF3D}" dt="2024-08-12T15:22:07.860" v="206" actId="1076"/>
          <ac:picMkLst>
            <pc:docMk/>
            <pc:sldMk cId="2411041225" sldId="256"/>
            <ac:picMk id="2" creationId="{BD80A707-0CA1-1B43-BF8A-7AE609AAECC3}"/>
          </ac:picMkLst>
        </pc:picChg>
        <pc:picChg chg="add mod">
          <ac:chgData name="Louise Boorman" userId="6d182a3c-bbcb-421b-83cc-9aac07a64530" providerId="ADAL" clId="{76645CB8-062F-4EEC-BBB6-129E5E20DF3D}" dt="2024-08-12T15:22:19.667" v="209" actId="1076"/>
          <ac:picMkLst>
            <pc:docMk/>
            <pc:sldMk cId="2411041225" sldId="256"/>
            <ac:picMk id="3" creationId="{9F2668E1-8BF2-8A42-C8F9-95601398FF70}"/>
          </ac:picMkLst>
        </pc:picChg>
        <pc:picChg chg="add mod">
          <ac:chgData name="Louise Boorman" userId="6d182a3c-bbcb-421b-83cc-9aac07a64530" providerId="ADAL" clId="{76645CB8-062F-4EEC-BBB6-129E5E20DF3D}" dt="2024-08-12T15:21:56.485" v="204" actId="1076"/>
          <ac:picMkLst>
            <pc:docMk/>
            <pc:sldMk cId="2411041225" sldId="256"/>
            <ac:picMk id="9" creationId="{98AB3725-69D9-F7C9-957B-81BDAD2CC123}"/>
          </ac:picMkLst>
        </pc:picChg>
        <pc:picChg chg="mod">
          <ac:chgData name="Louise Boorman" userId="6d182a3c-bbcb-421b-83cc-9aac07a64530" providerId="ADAL" clId="{76645CB8-062F-4EEC-BBB6-129E5E20DF3D}" dt="2024-08-12T15:22:16.531" v="208" actId="1076"/>
          <ac:picMkLst>
            <pc:docMk/>
            <pc:sldMk cId="2411041225" sldId="256"/>
            <ac:picMk id="10" creationId="{699C3108-D7B3-F44B-AFB7-61C1A3AF2492}"/>
          </ac:picMkLst>
        </pc:picChg>
        <pc:picChg chg="add mod">
          <ac:chgData name="Louise Boorman" userId="6d182a3c-bbcb-421b-83cc-9aac07a64530" providerId="ADAL" clId="{76645CB8-062F-4EEC-BBB6-129E5E20DF3D}" dt="2024-08-12T15:22:01.413" v="205" actId="1076"/>
          <ac:picMkLst>
            <pc:docMk/>
            <pc:sldMk cId="2411041225" sldId="256"/>
            <ac:picMk id="12" creationId="{E6148090-D6FB-6419-F30E-A6B9D562A67F}"/>
          </ac:picMkLst>
        </pc:picChg>
        <pc:picChg chg="del">
          <ac:chgData name="Louise Boorman" userId="6d182a3c-bbcb-421b-83cc-9aac07a64530" providerId="ADAL" clId="{76645CB8-062F-4EEC-BBB6-129E5E20DF3D}" dt="2024-08-12T15:13:55.326" v="92" actId="478"/>
          <ac:picMkLst>
            <pc:docMk/>
            <pc:sldMk cId="2411041225" sldId="256"/>
            <ac:picMk id="18" creationId="{A194E7ED-39E6-8953-F4B7-6D5D2590AF5E}"/>
          </ac:picMkLst>
        </pc:picChg>
        <pc:picChg chg="del">
          <ac:chgData name="Louise Boorman" userId="6d182a3c-bbcb-421b-83cc-9aac07a64530" providerId="ADAL" clId="{76645CB8-062F-4EEC-BBB6-129E5E20DF3D}" dt="2024-08-12T15:13:56.001" v="93" actId="478"/>
          <ac:picMkLst>
            <pc:docMk/>
            <pc:sldMk cId="2411041225" sldId="256"/>
            <ac:picMk id="20" creationId="{C49D2E6E-8CFF-3AB1-38B3-D5910FDFF513}"/>
          </ac:picMkLst>
        </pc:picChg>
        <pc:picChg chg="del">
          <ac:chgData name="Louise Boorman" userId="6d182a3c-bbcb-421b-83cc-9aac07a64530" providerId="ADAL" clId="{76645CB8-062F-4EEC-BBB6-129E5E20DF3D}" dt="2024-08-12T15:13:56.562" v="94" actId="478"/>
          <ac:picMkLst>
            <pc:docMk/>
            <pc:sldMk cId="2411041225" sldId="256"/>
            <ac:picMk id="22" creationId="{5AC4745A-1323-CB11-6B7C-A315D1AEAA4B}"/>
          </ac:picMkLst>
        </pc:picChg>
        <pc:picChg chg="del">
          <ac:chgData name="Louise Boorman" userId="6d182a3c-bbcb-421b-83cc-9aac07a64530" providerId="ADAL" clId="{76645CB8-062F-4EEC-BBB6-129E5E20DF3D}" dt="2024-08-12T15:13:57.001" v="95" actId="478"/>
          <ac:picMkLst>
            <pc:docMk/>
            <pc:sldMk cId="2411041225" sldId="256"/>
            <ac:picMk id="24" creationId="{A6916D9E-46EB-4C4A-6A87-10A05F5FFA69}"/>
          </ac:picMkLst>
        </pc:picChg>
        <pc:picChg chg="del">
          <ac:chgData name="Louise Boorman" userId="6d182a3c-bbcb-421b-83cc-9aac07a64530" providerId="ADAL" clId="{76645CB8-062F-4EEC-BBB6-129E5E20DF3D}" dt="2024-08-12T15:13:57.737" v="96" actId="478"/>
          <ac:picMkLst>
            <pc:docMk/>
            <pc:sldMk cId="2411041225" sldId="256"/>
            <ac:picMk id="26" creationId="{8BC87F3C-112E-3537-F5C7-946D397EA249}"/>
          </ac:picMkLst>
        </pc:picChg>
        <pc:picChg chg="add mod">
          <ac:chgData name="Louise Boorman" userId="6d182a3c-bbcb-421b-83cc-9aac07a64530" providerId="ADAL" clId="{76645CB8-062F-4EEC-BBB6-129E5E20DF3D}" dt="2024-08-12T15:21:51.213" v="202" actId="1076"/>
          <ac:picMkLst>
            <pc:docMk/>
            <pc:sldMk cId="2411041225" sldId="256"/>
            <ac:picMk id="29" creationId="{823AF210-E977-3FD3-FDED-6A2B8BEB62A9}"/>
          </ac:picMkLst>
        </pc:picChg>
        <pc:extLst>
          <p:ext xmlns:p="http://schemas.openxmlformats.org/presentationml/2006/main" uri="{D6D511B9-2390-475A-947B-AFAB55BFBCF1}">
            <pc226:cmChg xmlns:pc226="http://schemas.microsoft.com/office/powerpoint/2022/06/main/command" chg="add del">
              <pc226:chgData name="Louise Boorman" userId="6d182a3c-bbcb-421b-83cc-9aac07a64530" providerId="ADAL" clId="{76645CB8-062F-4EEC-BBB6-129E5E20DF3D}" dt="2024-08-12T15:35:06.796" v="561"/>
              <pc2:cmMkLst xmlns:pc2="http://schemas.microsoft.com/office/powerpoint/2019/9/main/command">
                <pc:docMk/>
                <pc:sldMk cId="2411041225" sldId="256"/>
                <pc2:cmMk id="{B3C99ECD-D411-4706-A7E2-96D180C5D1EB}"/>
              </pc2:cmMkLst>
            </pc226:cmChg>
          </p:ext>
        </pc:extLst>
      </pc:sldChg>
      <pc:sldChg chg="addSp delSp modSp mod">
        <pc:chgData name="Louise Boorman" userId="6d182a3c-bbcb-421b-83cc-9aac07a64530" providerId="ADAL" clId="{76645CB8-062F-4EEC-BBB6-129E5E20DF3D}" dt="2024-08-12T15:49:50.859" v="702" actId="1076"/>
        <pc:sldMkLst>
          <pc:docMk/>
          <pc:sldMk cId="2043217511" sldId="257"/>
        </pc:sldMkLst>
        <pc:spChg chg="del mod">
          <ac:chgData name="Louise Boorman" userId="6d182a3c-bbcb-421b-83cc-9aac07a64530" providerId="ADAL" clId="{76645CB8-062F-4EEC-BBB6-129E5E20DF3D}" dt="2024-08-12T15:00:52.519" v="32"/>
          <ac:spMkLst>
            <pc:docMk/>
            <pc:sldMk cId="2043217511" sldId="257"/>
            <ac:spMk id="2" creationId="{8DC6B8E0-5393-9343-B34F-D15A005DB540}"/>
          </ac:spMkLst>
        </pc:spChg>
        <pc:spChg chg="del mod">
          <ac:chgData name="Louise Boorman" userId="6d182a3c-bbcb-421b-83cc-9aac07a64530" providerId="ADAL" clId="{76645CB8-062F-4EEC-BBB6-129E5E20DF3D}" dt="2024-08-12T15:10:22.856" v="53" actId="478"/>
          <ac:spMkLst>
            <pc:docMk/>
            <pc:sldMk cId="2043217511" sldId="257"/>
            <ac:spMk id="3" creationId="{FCD479BD-F0E3-794F-9795-F4F69AB5B12C}"/>
          </ac:spMkLst>
        </pc:spChg>
        <pc:spChg chg="add mod">
          <ac:chgData name="Louise Boorman" userId="6d182a3c-bbcb-421b-83cc-9aac07a64530" providerId="ADAL" clId="{76645CB8-062F-4EEC-BBB6-129E5E20DF3D}" dt="2024-08-12T15:47:50.353" v="679" actId="20577"/>
          <ac:spMkLst>
            <pc:docMk/>
            <pc:sldMk cId="2043217511" sldId="257"/>
            <ac:spMk id="4" creationId="{6897A358-C920-8B64-5CD8-C248632D3920}"/>
          </ac:spMkLst>
        </pc:spChg>
        <pc:spChg chg="mod">
          <ac:chgData name="Louise Boorman" userId="6d182a3c-bbcb-421b-83cc-9aac07a64530" providerId="ADAL" clId="{76645CB8-062F-4EEC-BBB6-129E5E20DF3D}" dt="2024-08-12T15:46:29.203" v="658" actId="6549"/>
          <ac:spMkLst>
            <pc:docMk/>
            <pc:sldMk cId="2043217511" sldId="257"/>
            <ac:spMk id="8" creationId="{3BEE5D68-C4B1-7A4D-918B-A80805AC1B6C}"/>
          </ac:spMkLst>
        </pc:spChg>
        <pc:spChg chg="del mod">
          <ac:chgData name="Louise Boorman" userId="6d182a3c-bbcb-421b-83cc-9aac07a64530" providerId="ADAL" clId="{76645CB8-062F-4EEC-BBB6-129E5E20DF3D}" dt="2024-08-12T15:10:34.907" v="64" actId="478"/>
          <ac:spMkLst>
            <pc:docMk/>
            <pc:sldMk cId="2043217511" sldId="257"/>
            <ac:spMk id="15" creationId="{CBD3D1E0-8F93-227A-6430-3B701B800D15}"/>
          </ac:spMkLst>
        </pc:spChg>
        <pc:spChg chg="del mod">
          <ac:chgData name="Louise Boorman" userId="6d182a3c-bbcb-421b-83cc-9aac07a64530" providerId="ADAL" clId="{76645CB8-062F-4EEC-BBB6-129E5E20DF3D}" dt="2024-08-12T15:13:45.005" v="90" actId="21"/>
          <ac:spMkLst>
            <pc:docMk/>
            <pc:sldMk cId="2043217511" sldId="257"/>
            <ac:spMk id="19" creationId="{DADB8CE1-43D2-395C-8D19-5574AF76B40F}"/>
          </ac:spMkLst>
        </pc:spChg>
        <pc:spChg chg="del mod">
          <ac:chgData name="Louise Boorman" userId="6d182a3c-bbcb-421b-83cc-9aac07a64530" providerId="ADAL" clId="{76645CB8-062F-4EEC-BBB6-129E5E20DF3D}" dt="2024-08-12T15:13:45.005" v="90" actId="21"/>
          <ac:spMkLst>
            <pc:docMk/>
            <pc:sldMk cId="2043217511" sldId="257"/>
            <ac:spMk id="20" creationId="{7218BE68-81B1-2395-E37B-44DFA7CEA0AE}"/>
          </ac:spMkLst>
        </pc:spChg>
        <pc:spChg chg="del mod">
          <ac:chgData name="Louise Boorman" userId="6d182a3c-bbcb-421b-83cc-9aac07a64530" providerId="ADAL" clId="{76645CB8-062F-4EEC-BBB6-129E5E20DF3D}" dt="2024-08-12T15:13:45.005" v="90" actId="21"/>
          <ac:spMkLst>
            <pc:docMk/>
            <pc:sldMk cId="2043217511" sldId="257"/>
            <ac:spMk id="21" creationId="{7035D2AD-7C6A-ACAE-5705-100BCE409891}"/>
          </ac:spMkLst>
        </pc:spChg>
        <pc:spChg chg="del mod">
          <ac:chgData name="Louise Boorman" userId="6d182a3c-bbcb-421b-83cc-9aac07a64530" providerId="ADAL" clId="{76645CB8-062F-4EEC-BBB6-129E5E20DF3D}" dt="2024-08-12T15:10:30.259" v="59" actId="478"/>
          <ac:spMkLst>
            <pc:docMk/>
            <pc:sldMk cId="2043217511" sldId="257"/>
            <ac:spMk id="23" creationId="{BE8C075E-8616-6E73-74DA-4998EE132A49}"/>
          </ac:spMkLst>
        </pc:spChg>
        <pc:spChg chg="del mod">
          <ac:chgData name="Louise Boorman" userId="6d182a3c-bbcb-421b-83cc-9aac07a64530" providerId="ADAL" clId="{76645CB8-062F-4EEC-BBB6-129E5E20DF3D}" dt="2024-08-12T15:13:45.005" v="90" actId="21"/>
          <ac:spMkLst>
            <pc:docMk/>
            <pc:sldMk cId="2043217511" sldId="257"/>
            <ac:spMk id="24" creationId="{C5AA3A4A-DB91-D3A3-0347-E7476C5DE32E}"/>
          </ac:spMkLst>
        </pc:spChg>
        <pc:spChg chg="add mod">
          <ac:chgData name="Louise Boorman" userId="6d182a3c-bbcb-421b-83cc-9aac07a64530" providerId="ADAL" clId="{76645CB8-062F-4EEC-BBB6-129E5E20DF3D}" dt="2024-08-12T15:45:26.615" v="648" actId="14100"/>
          <ac:spMkLst>
            <pc:docMk/>
            <pc:sldMk cId="2043217511" sldId="257"/>
            <ac:spMk id="35" creationId="{D77BCA9E-805C-2560-C995-A98F69077FF1}"/>
          </ac:spMkLst>
        </pc:spChg>
        <pc:spChg chg="add mod">
          <ac:chgData name="Louise Boorman" userId="6d182a3c-bbcb-421b-83cc-9aac07a64530" providerId="ADAL" clId="{76645CB8-062F-4EEC-BBB6-129E5E20DF3D}" dt="2024-08-12T15:47:14.026" v="669" actId="1076"/>
          <ac:spMkLst>
            <pc:docMk/>
            <pc:sldMk cId="2043217511" sldId="257"/>
            <ac:spMk id="36" creationId="{8E77281E-B3B3-E4A4-EC64-E3ECF8087F1A}"/>
          </ac:spMkLst>
        </pc:spChg>
        <pc:spChg chg="add mod">
          <ac:chgData name="Louise Boorman" userId="6d182a3c-bbcb-421b-83cc-9aac07a64530" providerId="ADAL" clId="{76645CB8-062F-4EEC-BBB6-129E5E20DF3D}" dt="2024-08-12T15:49:00.096" v="690" actId="6549"/>
          <ac:spMkLst>
            <pc:docMk/>
            <pc:sldMk cId="2043217511" sldId="257"/>
            <ac:spMk id="37" creationId="{B3EE414A-26BC-63BD-5A4A-63282BCBCEBE}"/>
          </ac:spMkLst>
        </pc:spChg>
        <pc:spChg chg="add mod">
          <ac:chgData name="Louise Boorman" userId="6d182a3c-bbcb-421b-83cc-9aac07a64530" providerId="ADAL" clId="{76645CB8-062F-4EEC-BBB6-129E5E20DF3D}" dt="2024-08-12T15:48:16.746" v="685" actId="1076"/>
          <ac:spMkLst>
            <pc:docMk/>
            <pc:sldMk cId="2043217511" sldId="257"/>
            <ac:spMk id="38" creationId="{0C855CD7-A64D-59BC-8525-15F19C045280}"/>
          </ac:spMkLst>
        </pc:spChg>
        <pc:spChg chg="add mod">
          <ac:chgData name="Louise Boorman" userId="6d182a3c-bbcb-421b-83cc-9aac07a64530" providerId="ADAL" clId="{76645CB8-062F-4EEC-BBB6-129E5E20DF3D}" dt="2024-08-12T15:49:21.291" v="695" actId="6549"/>
          <ac:spMkLst>
            <pc:docMk/>
            <pc:sldMk cId="2043217511" sldId="257"/>
            <ac:spMk id="39" creationId="{F469DFA8-C3E3-E0BE-00A7-A32CD3421209}"/>
          </ac:spMkLst>
        </pc:spChg>
        <pc:spChg chg="add mod">
          <ac:chgData name="Louise Boorman" userId="6d182a3c-bbcb-421b-83cc-9aac07a64530" providerId="ADAL" clId="{76645CB8-062F-4EEC-BBB6-129E5E20DF3D}" dt="2024-08-12T15:49:32.536" v="698" actId="1076"/>
          <ac:spMkLst>
            <pc:docMk/>
            <pc:sldMk cId="2043217511" sldId="257"/>
            <ac:spMk id="40" creationId="{8A5B7E8C-A69F-B8DA-60FD-1FB29CF97C3E}"/>
          </ac:spMkLst>
        </pc:spChg>
        <pc:picChg chg="del mod">
          <ac:chgData name="Louise Boorman" userId="6d182a3c-bbcb-421b-83cc-9aac07a64530" providerId="ADAL" clId="{76645CB8-062F-4EEC-BBB6-129E5E20DF3D}" dt="2024-08-12T15:10:31.627" v="61" actId="478"/>
          <ac:picMkLst>
            <pc:docMk/>
            <pc:sldMk cId="2043217511" sldId="257"/>
            <ac:picMk id="5" creationId="{1C1FCA20-337F-09DB-22F1-E9F4AF1AE615}"/>
          </ac:picMkLst>
        </pc:picChg>
        <pc:picChg chg="del mod">
          <ac:chgData name="Louise Boorman" userId="6d182a3c-bbcb-421b-83cc-9aac07a64530" providerId="ADAL" clId="{76645CB8-062F-4EEC-BBB6-129E5E20DF3D}" dt="2024-08-12T15:10:24.738" v="55" actId="478"/>
          <ac:picMkLst>
            <pc:docMk/>
            <pc:sldMk cId="2043217511" sldId="257"/>
            <ac:picMk id="7" creationId="{B3221D98-9B25-9A4E-A7B2-983B0DF9C946}"/>
          </ac:picMkLst>
        </pc:picChg>
        <pc:picChg chg="del mod">
          <ac:chgData name="Louise Boorman" userId="6d182a3c-bbcb-421b-83cc-9aac07a64530" providerId="ADAL" clId="{76645CB8-062F-4EEC-BBB6-129E5E20DF3D}" dt="2024-08-12T15:10:31.131" v="60" actId="478"/>
          <ac:picMkLst>
            <pc:docMk/>
            <pc:sldMk cId="2043217511" sldId="257"/>
            <ac:picMk id="9" creationId="{658466F8-3140-F173-B9A6-0080BEBD6F3B}"/>
          </ac:picMkLst>
        </pc:picChg>
        <pc:picChg chg="del mod">
          <ac:chgData name="Louise Boorman" userId="6d182a3c-bbcb-421b-83cc-9aac07a64530" providerId="ADAL" clId="{76645CB8-062F-4EEC-BBB6-129E5E20DF3D}" dt="2024-08-12T15:13:45.005" v="90" actId="21"/>
          <ac:picMkLst>
            <pc:docMk/>
            <pc:sldMk cId="2043217511" sldId="257"/>
            <ac:picMk id="10" creationId="{BD80A707-0CA1-1B43-BF8A-7AE609AAECC3}"/>
          </ac:picMkLst>
        </pc:picChg>
        <pc:picChg chg="add mod">
          <ac:chgData name="Louise Boorman" userId="6d182a3c-bbcb-421b-83cc-9aac07a64530" providerId="ADAL" clId="{76645CB8-062F-4EEC-BBB6-129E5E20DF3D}" dt="2024-08-12T15:45:33.616" v="651" actId="1076"/>
          <ac:picMkLst>
            <pc:docMk/>
            <pc:sldMk cId="2043217511" sldId="257"/>
            <ac:picMk id="14" creationId="{CFC808D3-1A07-816C-4E7A-258241EA8160}"/>
          </ac:picMkLst>
        </pc:picChg>
        <pc:picChg chg="del mod">
          <ac:chgData name="Louise Boorman" userId="6d182a3c-bbcb-421b-83cc-9aac07a64530" providerId="ADAL" clId="{76645CB8-062F-4EEC-BBB6-129E5E20DF3D}" dt="2024-08-12T15:10:32.304" v="62" actId="478"/>
          <ac:picMkLst>
            <pc:docMk/>
            <pc:sldMk cId="2043217511" sldId="257"/>
            <ac:picMk id="17" creationId="{9D0CDF55-D88A-C031-EFFF-EBAED23BB6B3}"/>
          </ac:picMkLst>
        </pc:picChg>
        <pc:picChg chg="del mod">
          <ac:chgData name="Louise Boorman" userId="6d182a3c-bbcb-421b-83cc-9aac07a64530" providerId="ADAL" clId="{76645CB8-062F-4EEC-BBB6-129E5E20DF3D}" dt="2024-08-12T15:13:45.005" v="90" actId="21"/>
          <ac:picMkLst>
            <pc:docMk/>
            <pc:sldMk cId="2043217511" sldId="257"/>
            <ac:picMk id="18" creationId="{9F2668E1-8BF2-8A42-C8F9-95601398FF70}"/>
          </ac:picMkLst>
        </pc:picChg>
        <pc:picChg chg="del mod">
          <ac:chgData name="Louise Boorman" userId="6d182a3c-bbcb-421b-83cc-9aac07a64530" providerId="ADAL" clId="{76645CB8-062F-4EEC-BBB6-129E5E20DF3D}" dt="2024-08-12T15:10:27.873" v="58" actId="478"/>
          <ac:picMkLst>
            <pc:docMk/>
            <pc:sldMk cId="2043217511" sldId="257"/>
            <ac:picMk id="22" creationId="{CD76CCFB-D2DF-0098-61C2-EFF657327975}"/>
          </ac:picMkLst>
        </pc:picChg>
        <pc:picChg chg="add mod">
          <ac:chgData name="Louise Boorman" userId="6d182a3c-bbcb-421b-83cc-9aac07a64530" providerId="ADAL" clId="{76645CB8-062F-4EEC-BBB6-129E5E20DF3D}" dt="2024-08-12T15:49:38.768" v="700" actId="1076"/>
          <ac:picMkLst>
            <pc:docMk/>
            <pc:sldMk cId="2043217511" sldId="257"/>
            <ac:picMk id="25" creationId="{ABB16B52-3504-62DC-6A82-C18F65AD5CCE}"/>
          </ac:picMkLst>
        </pc:picChg>
        <pc:picChg chg="del">
          <ac:chgData name="Louise Boorman" userId="6d182a3c-bbcb-421b-83cc-9aac07a64530" providerId="ADAL" clId="{76645CB8-062F-4EEC-BBB6-129E5E20DF3D}" dt="2024-08-12T15:10:23.890" v="54" actId="478"/>
          <ac:picMkLst>
            <pc:docMk/>
            <pc:sldMk cId="2043217511" sldId="257"/>
            <ac:picMk id="26" creationId="{B6900147-511A-3F6E-6A60-867E1F67EC33}"/>
          </ac:picMkLst>
        </pc:picChg>
        <pc:picChg chg="del">
          <ac:chgData name="Louise Boorman" userId="6d182a3c-bbcb-421b-83cc-9aac07a64530" providerId="ADAL" clId="{76645CB8-062F-4EEC-BBB6-129E5E20DF3D}" dt="2024-08-12T15:10:25.697" v="56" actId="478"/>
          <ac:picMkLst>
            <pc:docMk/>
            <pc:sldMk cId="2043217511" sldId="257"/>
            <ac:picMk id="28" creationId="{0C751563-C9CF-FECB-568F-D5AC7429CEDB}"/>
          </ac:picMkLst>
        </pc:picChg>
        <pc:picChg chg="add mod">
          <ac:chgData name="Louise Boorman" userId="6d182a3c-bbcb-421b-83cc-9aac07a64530" providerId="ADAL" clId="{76645CB8-062F-4EEC-BBB6-129E5E20DF3D}" dt="2024-08-12T15:49:50.859" v="702" actId="1076"/>
          <ac:picMkLst>
            <pc:docMk/>
            <pc:sldMk cId="2043217511" sldId="257"/>
            <ac:picMk id="29" creationId="{2F632299-C418-8B09-1A2D-459E5D834A8F}"/>
          </ac:picMkLst>
        </pc:picChg>
        <pc:picChg chg="del mod">
          <ac:chgData name="Louise Boorman" userId="6d182a3c-bbcb-421b-83cc-9aac07a64530" providerId="ADAL" clId="{76645CB8-062F-4EEC-BBB6-129E5E20DF3D}" dt="2024-08-12T15:10:35.888" v="66" actId="478"/>
          <ac:picMkLst>
            <pc:docMk/>
            <pc:sldMk cId="2043217511" sldId="257"/>
            <ac:picMk id="30" creationId="{49A7D2A4-3C95-A3E7-C9F3-890CEEF8F7D9}"/>
          </ac:picMkLst>
        </pc:picChg>
        <pc:picChg chg="del">
          <ac:chgData name="Louise Boorman" userId="6d182a3c-bbcb-421b-83cc-9aac07a64530" providerId="ADAL" clId="{76645CB8-062F-4EEC-BBB6-129E5E20DF3D}" dt="2024-08-12T15:10:36.777" v="67" actId="478"/>
          <ac:picMkLst>
            <pc:docMk/>
            <pc:sldMk cId="2043217511" sldId="257"/>
            <ac:picMk id="32" creationId="{4A0436AC-C692-8566-25AD-BD1C2C7FEF73}"/>
          </ac:picMkLst>
        </pc:picChg>
        <pc:picChg chg="add mod">
          <ac:chgData name="Louise Boorman" userId="6d182a3c-bbcb-421b-83cc-9aac07a64530" providerId="ADAL" clId="{76645CB8-062F-4EEC-BBB6-129E5E20DF3D}" dt="2024-08-12T15:48:32.362" v="687" actId="1076"/>
          <ac:picMkLst>
            <pc:docMk/>
            <pc:sldMk cId="2043217511" sldId="257"/>
            <ac:picMk id="33" creationId="{2EB90FCD-5A3A-C443-5673-1A7F134FEA20}"/>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9D973A-5B20-2A48-B88D-D81A97C61FA6}"/>
              </a:ext>
            </a:extLst>
          </p:cNvPr>
          <p:cNvPicPr>
            <a:picLocks noChangeAspect="1"/>
          </p:cNvPicPr>
          <p:nvPr userDrawn="1"/>
        </p:nvPicPr>
        <p:blipFill rotWithShape="1">
          <a:blip r:embed="rId2"/>
          <a:srcRect t="11864" b="84794"/>
          <a:stretch/>
        </p:blipFill>
        <p:spPr>
          <a:xfrm>
            <a:off x="5787918" y="1364224"/>
            <a:ext cx="4470400" cy="225839"/>
          </a:xfrm>
          <a:prstGeom prst="rect">
            <a:avLst/>
          </a:prstGeom>
        </p:spPr>
      </p:pic>
      <p:pic>
        <p:nvPicPr>
          <p:cNvPr id="9" name="Picture 8">
            <a:extLst>
              <a:ext uri="{FF2B5EF4-FFF2-40B4-BE49-F238E27FC236}">
                <a16:creationId xmlns:a16="http://schemas.microsoft.com/office/drawing/2014/main" id="{D2B95CC6-A7F9-7D44-B594-EC3D23A2FDD6}"/>
              </a:ext>
            </a:extLst>
          </p:cNvPr>
          <p:cNvPicPr>
            <a:picLocks noChangeAspect="1"/>
          </p:cNvPicPr>
          <p:nvPr userDrawn="1"/>
        </p:nvPicPr>
        <p:blipFill>
          <a:blip r:embed="rId3"/>
          <a:stretch>
            <a:fillRect/>
          </a:stretch>
        </p:blipFill>
        <p:spPr>
          <a:xfrm>
            <a:off x="441078" y="6837067"/>
            <a:ext cx="4470400" cy="101600"/>
          </a:xfrm>
          <a:prstGeom prst="rect">
            <a:avLst/>
          </a:prstGeom>
        </p:spPr>
      </p:pic>
      <p:grpSp>
        <p:nvGrpSpPr>
          <p:cNvPr id="10" name="Group 9">
            <a:extLst>
              <a:ext uri="{FF2B5EF4-FFF2-40B4-BE49-F238E27FC236}">
                <a16:creationId xmlns:a16="http://schemas.microsoft.com/office/drawing/2014/main" id="{2AB057EC-756F-109E-E80F-1F3793862112}"/>
              </a:ext>
            </a:extLst>
          </p:cNvPr>
          <p:cNvGrpSpPr/>
          <p:nvPr userDrawn="1"/>
        </p:nvGrpSpPr>
        <p:grpSpPr>
          <a:xfrm>
            <a:off x="936263" y="7012622"/>
            <a:ext cx="4093716" cy="324000"/>
            <a:chOff x="936263" y="7012622"/>
            <a:chExt cx="4093716" cy="324000"/>
          </a:xfrm>
        </p:grpSpPr>
        <p:sp>
          <p:nvSpPr>
            <p:cNvPr id="5" name="TextBox 4">
              <a:extLst>
                <a:ext uri="{FF2B5EF4-FFF2-40B4-BE49-F238E27FC236}">
                  <a16:creationId xmlns:a16="http://schemas.microsoft.com/office/drawing/2014/main" id="{FC08632C-DC3F-D6A7-D1D2-46B1B08C370C}"/>
                </a:ext>
              </a:extLst>
            </p:cNvPr>
            <p:cNvSpPr txBox="1"/>
            <p:nvPr/>
          </p:nvSpPr>
          <p:spPr>
            <a:xfrm>
              <a:off x="936263" y="7016125"/>
              <a:ext cx="3824438" cy="292388"/>
            </a:xfrm>
            <a:prstGeom prst="rect">
              <a:avLst/>
            </a:prstGeom>
            <a:noFill/>
          </p:spPr>
          <p:txBody>
            <a:bodyPr wrap="square" rtlCol="0">
              <a:spAutoFit/>
            </a:bodyPr>
            <a:lstStyle/>
            <a:p>
              <a:pPr algn="r" defTabSz="497754"/>
              <a:r>
                <a:rPr lang="en-GB" sz="1300" b="1" dirty="0">
                  <a:solidFill>
                    <a:srgbClr val="78BE20"/>
                  </a:solidFill>
                  <a:cs typeface="Arial" panose="020B0604020202020204" pitchFamily="34" charset="0"/>
                </a:rPr>
                <a:t>cypf.berkshirehealthcare.nhs.uk</a:t>
              </a:r>
            </a:p>
          </p:txBody>
        </p:sp>
        <p:pic>
          <p:nvPicPr>
            <p:cNvPr id="4" name="Picture 3">
              <a:extLst>
                <a:ext uri="{FF2B5EF4-FFF2-40B4-BE49-F238E27FC236}">
                  <a16:creationId xmlns:a16="http://schemas.microsoft.com/office/drawing/2014/main" id="{9CB585AF-6737-68C8-69EA-36369F684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0654">
              <a:off x="4699079" y="7012622"/>
              <a:ext cx="330900" cy="324000"/>
            </a:xfrm>
            <a:prstGeom prst="rect">
              <a:avLst/>
            </a:prstGeom>
          </p:spPr>
        </p:pic>
      </p:grpSp>
      <p:pic>
        <p:nvPicPr>
          <p:cNvPr id="11" name="Picture 10" descr="Berkshire Healthcare&#10;Children, Young People and Families services">
            <a:extLst>
              <a:ext uri="{FF2B5EF4-FFF2-40B4-BE49-F238E27FC236}">
                <a16:creationId xmlns:a16="http://schemas.microsoft.com/office/drawing/2014/main" id="{797E936F-5922-64B2-65B4-80E9E6E78F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19292" y="153149"/>
            <a:ext cx="2412000" cy="1385411"/>
          </a:xfrm>
          <a:prstGeom prst="rect">
            <a:avLst/>
          </a:prstGeom>
        </p:spPr>
      </p:pic>
    </p:spTree>
    <p:extLst>
      <p:ext uri="{BB962C8B-B14F-4D97-AF65-F5344CB8AC3E}">
        <p14:creationId xmlns:p14="http://schemas.microsoft.com/office/powerpoint/2010/main" val="2639564204"/>
      </p:ext>
    </p:extLst>
  </p:cSld>
  <p:clrMapOvr>
    <a:masterClrMapping/>
  </p:clrMapOvr>
  <p:extLst>
    <p:ext uri="{DCECCB84-F9BA-43D5-87BE-67443E8EF086}">
      <p15:sldGuideLst xmlns:p15="http://schemas.microsoft.com/office/powerpoint/2012/main">
        <p15:guide id="1" orient="horz" pos="4490" userDrawn="1">
          <p15:clr>
            <a:srgbClr val="FBAE40"/>
          </p15:clr>
        </p15:guide>
        <p15:guide id="2" pos="3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D687A-C935-8147-B9AA-C4AC818C88C3}"/>
              </a:ext>
            </a:extLst>
          </p:cNvPr>
          <p:cNvPicPr>
            <a:picLocks noChangeAspect="1"/>
          </p:cNvPicPr>
          <p:nvPr userDrawn="1"/>
        </p:nvPicPr>
        <p:blipFill rotWithShape="1">
          <a:blip r:embed="rId2"/>
          <a:srcRect r="9279"/>
          <a:stretch/>
        </p:blipFill>
        <p:spPr>
          <a:xfrm>
            <a:off x="5825824" y="6942088"/>
            <a:ext cx="4445000" cy="355600"/>
          </a:xfrm>
          <a:prstGeom prst="rect">
            <a:avLst/>
          </a:prstGeom>
        </p:spPr>
      </p:pic>
      <p:pic>
        <p:nvPicPr>
          <p:cNvPr id="3" name="Picture 2">
            <a:extLst>
              <a:ext uri="{FF2B5EF4-FFF2-40B4-BE49-F238E27FC236}">
                <a16:creationId xmlns:a16="http://schemas.microsoft.com/office/drawing/2014/main" id="{0727F518-9320-6343-B0EE-0382134C405A}"/>
              </a:ext>
            </a:extLst>
          </p:cNvPr>
          <p:cNvPicPr>
            <a:picLocks noChangeAspect="1"/>
          </p:cNvPicPr>
          <p:nvPr userDrawn="1"/>
        </p:nvPicPr>
        <p:blipFill rotWithShape="1">
          <a:blip r:embed="rId3"/>
          <a:srcRect l="9556" t="1" b="-3704"/>
          <a:stretch/>
        </p:blipFill>
        <p:spPr>
          <a:xfrm>
            <a:off x="420989" y="6942088"/>
            <a:ext cx="4445001" cy="355600"/>
          </a:xfrm>
          <a:prstGeom prst="rect">
            <a:avLst/>
          </a:prstGeom>
        </p:spPr>
      </p:pic>
    </p:spTree>
    <p:extLst>
      <p:ext uri="{BB962C8B-B14F-4D97-AF65-F5344CB8AC3E}">
        <p14:creationId xmlns:p14="http://schemas.microsoft.com/office/powerpoint/2010/main" val="247957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D687A-C935-8147-B9AA-C4AC818C88C3}"/>
              </a:ext>
            </a:extLst>
          </p:cNvPr>
          <p:cNvPicPr>
            <a:picLocks noChangeAspect="1"/>
          </p:cNvPicPr>
          <p:nvPr userDrawn="1"/>
        </p:nvPicPr>
        <p:blipFill>
          <a:blip r:embed="rId2"/>
          <a:stretch>
            <a:fillRect/>
          </a:stretch>
        </p:blipFill>
        <p:spPr>
          <a:xfrm>
            <a:off x="5825824" y="6942088"/>
            <a:ext cx="4445000" cy="355600"/>
          </a:xfrm>
          <a:prstGeom prst="rect">
            <a:avLst/>
          </a:prstGeom>
        </p:spPr>
      </p:pic>
      <p:pic>
        <p:nvPicPr>
          <p:cNvPr id="3" name="Picture 2">
            <a:extLst>
              <a:ext uri="{FF2B5EF4-FFF2-40B4-BE49-F238E27FC236}">
                <a16:creationId xmlns:a16="http://schemas.microsoft.com/office/drawing/2014/main" id="{0727F518-9320-6343-B0EE-0382134C405A}"/>
              </a:ext>
            </a:extLst>
          </p:cNvPr>
          <p:cNvPicPr>
            <a:picLocks noChangeAspect="1"/>
          </p:cNvPicPr>
          <p:nvPr userDrawn="1"/>
        </p:nvPicPr>
        <p:blipFill>
          <a:blip r:embed="rId3"/>
          <a:stretch>
            <a:fillRect/>
          </a:stretch>
        </p:blipFill>
        <p:spPr>
          <a:xfrm>
            <a:off x="433690" y="6942088"/>
            <a:ext cx="4432300" cy="342900"/>
          </a:xfrm>
          <a:prstGeom prst="rect">
            <a:avLst/>
          </a:prstGeom>
        </p:spPr>
      </p:pic>
    </p:spTree>
    <p:extLst>
      <p:ext uri="{BB962C8B-B14F-4D97-AF65-F5344CB8AC3E}">
        <p14:creationId xmlns:p14="http://schemas.microsoft.com/office/powerpoint/2010/main" val="19234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293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24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175522-7A25-1846-83AA-E8737AF9F957}"/>
              </a:ext>
            </a:extLst>
          </p:cNvPr>
          <p:cNvSpPr txBox="1"/>
          <p:nvPr/>
        </p:nvSpPr>
        <p:spPr>
          <a:xfrm>
            <a:off x="5778693" y="1589754"/>
            <a:ext cx="4519553" cy="1200329"/>
          </a:xfrm>
          <a:prstGeom prst="rect">
            <a:avLst/>
          </a:prstGeom>
          <a:noFill/>
        </p:spPr>
        <p:txBody>
          <a:bodyPr wrap="square" rtlCol="0">
            <a:spAutoFit/>
          </a:bodyPr>
          <a:lstStyle/>
          <a:p>
            <a:r>
              <a:rPr lang="en-GB" sz="2400" b="1" dirty="0">
                <a:solidFill>
                  <a:srgbClr val="005EB8"/>
                </a:solidFill>
                <a:latin typeface="Arial" panose="020B0604020202020204" pitchFamily="34" charset="0"/>
                <a:cs typeface="Arial" panose="020B0604020202020204" pitchFamily="34" charset="0"/>
              </a:rPr>
              <a:t>More to Explore: Next steps for parents and carers after an autism diagnosis</a:t>
            </a:r>
            <a:endParaRPr lang="en-US" sz="2400" dirty="0">
              <a:solidFill>
                <a:srgbClr val="005EB8"/>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277B15-D63C-1348-8016-537A8FE43356}"/>
              </a:ext>
            </a:extLst>
          </p:cNvPr>
          <p:cNvSpPr txBox="1"/>
          <p:nvPr/>
        </p:nvSpPr>
        <p:spPr>
          <a:xfrm>
            <a:off x="5736756" y="2992281"/>
            <a:ext cx="4519553" cy="3785652"/>
          </a:xfrm>
          <a:prstGeom prst="rect">
            <a:avLst/>
          </a:prstGeom>
          <a:noFill/>
        </p:spPr>
        <p:txBody>
          <a:bodyPr wrap="square" rtlCol="0">
            <a:spAutoFit/>
          </a:bodyPr>
          <a:lstStyle/>
          <a:p>
            <a:r>
              <a:rPr lang="en-GB" sz="1400" dirty="0">
                <a:cs typeface="Arial" panose="020B0604020202020204" pitchFamily="34" charset="0"/>
              </a:rPr>
              <a:t>Your child has just received a diagnosis of autism. What now? </a:t>
            </a:r>
          </a:p>
          <a:p>
            <a:endParaRPr lang="en-GB" sz="1400" dirty="0">
              <a:cs typeface="Arial" panose="020B0604020202020204" pitchFamily="34" charset="0"/>
            </a:endParaRPr>
          </a:p>
          <a:p>
            <a:r>
              <a:rPr lang="en-GB" sz="1400" dirty="0">
                <a:cs typeface="Arial" panose="020B0604020202020204" pitchFamily="34" charset="0"/>
              </a:rPr>
              <a:t>Here are some tips for how to support your child.</a:t>
            </a:r>
            <a:endParaRPr lang="en-GB" sz="1100" dirty="0">
              <a:cs typeface="Arial" panose="020B0604020202020204" pitchFamily="34" charset="0"/>
            </a:endParaRPr>
          </a:p>
          <a:p>
            <a:endParaRPr lang="en-GB" sz="1100" dirty="0">
              <a:cs typeface="Arial" panose="020B0604020202020204" pitchFamily="34" charset="0"/>
            </a:endParaRPr>
          </a:p>
          <a:p>
            <a:endParaRPr lang="en-GB" sz="1100" dirty="0">
              <a:cs typeface="Arial" panose="020B0604020202020204" pitchFamily="34" charset="0"/>
            </a:endParaRPr>
          </a:p>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Take the time you need to process the assessment and diagnosis</a:t>
            </a:r>
          </a:p>
          <a:p>
            <a:r>
              <a:rPr lang="en-GB" sz="1100" dirty="0">
                <a:cs typeface="Arial" panose="020B0604020202020204" pitchFamily="34" charset="0"/>
              </a:rPr>
              <a:t>Your child is the same person today, after diagnosis, as they were before. You might be feeling lots of different emotions, and this is okay. You might be celebrating their autism diagnosis, and this is okay. There is no ‘right way’ to feel.</a:t>
            </a:r>
          </a:p>
          <a:p>
            <a:endParaRPr lang="en-GB" sz="1100" dirty="0">
              <a:cs typeface="Arial" panose="020B0604020202020204" pitchFamily="34" charset="0"/>
            </a:endParaRPr>
          </a:p>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Find out more about autism</a:t>
            </a:r>
          </a:p>
          <a:p>
            <a:r>
              <a:rPr lang="en-GB" sz="1100" dirty="0">
                <a:cs typeface="Arial" panose="020B0604020202020204" pitchFamily="34" charset="0"/>
              </a:rPr>
              <a:t>There is lots of information about autism online and not all of it is helpful. There is no ‘cure’ for autism (and it is not something we would want to try and ‘treat’ anyway). Learning more about autism and being neurodiversity-affirmative will help you with understanding how your child experiences the world.</a:t>
            </a:r>
          </a:p>
        </p:txBody>
      </p:sp>
      <p:pic>
        <p:nvPicPr>
          <p:cNvPr id="10" name="Picture 9">
            <a:extLst>
              <a:ext uri="{FF2B5EF4-FFF2-40B4-BE49-F238E27FC236}">
                <a16:creationId xmlns:a16="http://schemas.microsoft.com/office/drawing/2014/main" id="{699C3108-D7B3-F44B-AFB7-61C1A3AF2492}"/>
              </a:ext>
            </a:extLst>
          </p:cNvPr>
          <p:cNvPicPr>
            <a:picLocks noChangeAspect="1"/>
          </p:cNvPicPr>
          <p:nvPr/>
        </p:nvPicPr>
        <p:blipFill>
          <a:blip r:embed="rId2"/>
          <a:stretch>
            <a:fillRect/>
          </a:stretch>
        </p:blipFill>
        <p:spPr>
          <a:xfrm>
            <a:off x="357831" y="3108065"/>
            <a:ext cx="3453889" cy="1021673"/>
          </a:xfrm>
          <a:prstGeom prst="rect">
            <a:avLst/>
          </a:prstGeom>
        </p:spPr>
      </p:pic>
      <p:sp>
        <p:nvSpPr>
          <p:cNvPr id="17" name="TextBox 16">
            <a:extLst>
              <a:ext uri="{FF2B5EF4-FFF2-40B4-BE49-F238E27FC236}">
                <a16:creationId xmlns:a16="http://schemas.microsoft.com/office/drawing/2014/main" id="{797AF80A-1284-7A4C-A528-CEB376CD48E7}"/>
              </a:ext>
            </a:extLst>
          </p:cNvPr>
          <p:cNvSpPr txBox="1"/>
          <p:nvPr/>
        </p:nvSpPr>
        <p:spPr>
          <a:xfrm>
            <a:off x="315746" y="227198"/>
            <a:ext cx="4519553" cy="369332"/>
          </a:xfrm>
          <a:prstGeom prst="rect">
            <a:avLst/>
          </a:prstGeom>
          <a:noFill/>
        </p:spPr>
        <p:txBody>
          <a:bodyPr wrap="square" rtlCol="0">
            <a:spAutoFit/>
          </a:bodyPr>
          <a:lstStyle/>
          <a:p>
            <a:pPr marL="0" marR="0" lvl="0" indent="0" algn="l" defTabSz="497754" rtl="0" eaLnBrk="1" fontAlgn="auto" latinLnBrk="0" hangingPunct="1">
              <a:lnSpc>
                <a:spcPct val="100000"/>
              </a:lnSpc>
              <a:spcBef>
                <a:spcPts val="1200"/>
              </a:spcBef>
              <a:spcAft>
                <a:spcPts val="800"/>
              </a:spcAft>
              <a:buClrTx/>
              <a:buSzTx/>
              <a:buFontTx/>
              <a:buNone/>
              <a:tabLst>
                <a:tab pos="540385" algn="l"/>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mn-cs"/>
              </a:rPr>
              <a:t>Useful resources</a:t>
            </a:r>
          </a:p>
        </p:txBody>
      </p:sp>
      <p:pic>
        <p:nvPicPr>
          <p:cNvPr id="1026" name="Picture 2">
            <a:extLst>
              <a:ext uri="{FF2B5EF4-FFF2-40B4-BE49-F238E27FC236}">
                <a16:creationId xmlns:a16="http://schemas.microsoft.com/office/drawing/2014/main" id="{8A9847B3-18FF-7499-2D47-5DD508868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134" y="227198"/>
            <a:ext cx="1751054" cy="102167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F654FD6-919B-0346-16F5-05A081916E84}"/>
              </a:ext>
            </a:extLst>
          </p:cNvPr>
          <p:cNvSpPr txBox="1"/>
          <p:nvPr/>
        </p:nvSpPr>
        <p:spPr>
          <a:xfrm>
            <a:off x="315746" y="6947210"/>
            <a:ext cx="4399129" cy="307777"/>
          </a:xfrm>
          <a:prstGeom prst="rect">
            <a:avLst/>
          </a:prstGeom>
          <a:solidFill>
            <a:schemeClr val="bg1"/>
          </a:solidFill>
        </p:spPr>
        <p:txBody>
          <a:bodyPr wrap="square" rtlCol="0">
            <a:spAutoFit/>
          </a:bodyPr>
          <a:lstStyle/>
          <a:p>
            <a:pPr algn="ctr"/>
            <a:r>
              <a:rPr lang="en-GB" sz="1400" b="1" dirty="0">
                <a:solidFill>
                  <a:srgbClr val="78BE20"/>
                </a:solidFill>
              </a:rPr>
              <a:t>cypf.berkshirehealthcare.nhs.uk/neurodiversity</a:t>
            </a:r>
          </a:p>
        </p:txBody>
      </p:sp>
      <p:pic>
        <p:nvPicPr>
          <p:cNvPr id="2" name="Picture 1">
            <a:extLst>
              <a:ext uri="{FF2B5EF4-FFF2-40B4-BE49-F238E27FC236}">
                <a16:creationId xmlns:a16="http://schemas.microsoft.com/office/drawing/2014/main" id="{BD80A707-0CA1-1B43-BF8A-7AE609AAECC3}"/>
              </a:ext>
            </a:extLst>
          </p:cNvPr>
          <p:cNvPicPr>
            <a:picLocks noChangeAspect="1"/>
          </p:cNvPicPr>
          <p:nvPr/>
        </p:nvPicPr>
        <p:blipFill>
          <a:blip r:embed="rId4"/>
          <a:stretch>
            <a:fillRect/>
          </a:stretch>
        </p:blipFill>
        <p:spPr>
          <a:xfrm>
            <a:off x="384354" y="738034"/>
            <a:ext cx="3453889" cy="1021672"/>
          </a:xfrm>
          <a:prstGeom prst="rect">
            <a:avLst/>
          </a:prstGeom>
        </p:spPr>
      </p:pic>
      <p:pic>
        <p:nvPicPr>
          <p:cNvPr id="3" name="Picture 2">
            <a:extLst>
              <a:ext uri="{FF2B5EF4-FFF2-40B4-BE49-F238E27FC236}">
                <a16:creationId xmlns:a16="http://schemas.microsoft.com/office/drawing/2014/main" id="{9F2668E1-8BF2-8A42-C8F9-95601398FF70}"/>
              </a:ext>
            </a:extLst>
          </p:cNvPr>
          <p:cNvPicPr>
            <a:picLocks noChangeAspect="1"/>
          </p:cNvPicPr>
          <p:nvPr/>
        </p:nvPicPr>
        <p:blipFill>
          <a:blip r:embed="rId5"/>
          <a:stretch>
            <a:fillRect/>
          </a:stretch>
        </p:blipFill>
        <p:spPr>
          <a:xfrm>
            <a:off x="357830" y="1925529"/>
            <a:ext cx="3453889" cy="1021672"/>
          </a:xfrm>
          <a:prstGeom prst="rect">
            <a:avLst/>
          </a:prstGeom>
        </p:spPr>
      </p:pic>
      <p:sp>
        <p:nvSpPr>
          <p:cNvPr id="19" name="TextBox 18">
            <a:extLst>
              <a:ext uri="{FF2B5EF4-FFF2-40B4-BE49-F238E27FC236}">
                <a16:creationId xmlns:a16="http://schemas.microsoft.com/office/drawing/2014/main" id="{DADB8CE1-43D2-395C-8D19-5574AF76B40F}"/>
              </a:ext>
            </a:extLst>
          </p:cNvPr>
          <p:cNvSpPr txBox="1"/>
          <p:nvPr/>
        </p:nvSpPr>
        <p:spPr>
          <a:xfrm>
            <a:off x="267477" y="2000061"/>
            <a:ext cx="3523427" cy="861774"/>
          </a:xfrm>
          <a:prstGeom prst="rect">
            <a:avLst/>
          </a:prstGeom>
          <a:noFill/>
        </p:spPr>
        <p:txBody>
          <a:bodyPr wrap="square" rtlCol="0">
            <a:spAutoFit/>
          </a:bodyPr>
          <a:lstStyle/>
          <a:p>
            <a:pPr marL="93663">
              <a:spcAft>
                <a:spcPts val="600"/>
              </a:spcAft>
            </a:pPr>
            <a:r>
              <a:rPr lang="en-GB" sz="1400" b="1" dirty="0">
                <a:solidFill>
                  <a:srgbClr val="005EB8"/>
                </a:solidFill>
                <a:latin typeface="Arial" panose="020B0604020202020204" pitchFamily="34" charset="0"/>
                <a:cs typeface="Arial" panose="020B0604020202020204" pitchFamily="34" charset="0"/>
              </a:rPr>
              <a:t>Videos – autistic young people explain autism:</a:t>
            </a:r>
            <a:r>
              <a:rPr lang="en-GB" sz="1100" dirty="0">
                <a:solidFill>
                  <a:srgbClr val="005EB8"/>
                </a:solidFill>
                <a:latin typeface="Arial" panose="020B0604020202020204" pitchFamily="34" charset="0"/>
                <a:cs typeface="Arial" panose="020B0604020202020204" pitchFamily="34" charset="0"/>
              </a:rPr>
              <a:t> https://www.ambitiousaboutautism.org.uk/</a:t>
            </a:r>
            <a:br>
              <a:rPr lang="en-GB" sz="1100" dirty="0">
                <a:solidFill>
                  <a:srgbClr val="005EB8"/>
                </a:solidFill>
                <a:latin typeface="Arial" panose="020B0604020202020204" pitchFamily="34" charset="0"/>
                <a:cs typeface="Arial" panose="020B0604020202020204" pitchFamily="34" charset="0"/>
              </a:rPr>
            </a:br>
            <a:r>
              <a:rPr lang="en-GB" sz="1100" dirty="0">
                <a:solidFill>
                  <a:srgbClr val="005EB8"/>
                </a:solidFill>
                <a:latin typeface="Arial" panose="020B0604020202020204" pitchFamily="34" charset="0"/>
                <a:cs typeface="Arial" panose="020B0604020202020204" pitchFamily="34" charset="0"/>
              </a:rPr>
              <a:t>understanding-autism/about-autism/what-is-autism</a:t>
            </a:r>
          </a:p>
        </p:txBody>
      </p:sp>
      <p:sp>
        <p:nvSpPr>
          <p:cNvPr id="4" name="TextBox 3">
            <a:extLst>
              <a:ext uri="{FF2B5EF4-FFF2-40B4-BE49-F238E27FC236}">
                <a16:creationId xmlns:a16="http://schemas.microsoft.com/office/drawing/2014/main" id="{7218BE68-81B1-2395-E37B-44DFA7CEA0AE}"/>
              </a:ext>
            </a:extLst>
          </p:cNvPr>
          <p:cNvSpPr txBox="1"/>
          <p:nvPr/>
        </p:nvSpPr>
        <p:spPr>
          <a:xfrm>
            <a:off x="315746" y="818877"/>
            <a:ext cx="3453889" cy="861774"/>
          </a:xfrm>
          <a:prstGeom prst="rect">
            <a:avLst/>
          </a:prstGeom>
          <a:noFill/>
        </p:spPr>
        <p:txBody>
          <a:bodyPr wrap="square" rtlCol="0">
            <a:spAutoFit/>
          </a:bodyPr>
          <a:lstStyle/>
          <a:p>
            <a:pPr marL="93663"/>
            <a:r>
              <a:rPr lang="en-GB" sz="1400" b="1" dirty="0">
                <a:solidFill>
                  <a:schemeClr val="bg1"/>
                </a:solidFill>
                <a:latin typeface="Arial" panose="020B0604020202020204" pitchFamily="34" charset="0"/>
                <a:cs typeface="Arial" panose="020B0604020202020204" pitchFamily="34" charset="0"/>
              </a:rPr>
              <a:t>NHS Advice - parenting an autistic child</a:t>
            </a:r>
            <a:r>
              <a:rPr lang="en-GB" sz="1100" dirty="0">
                <a:solidFill>
                  <a:schemeClr val="bg1"/>
                </a:solidFill>
                <a:latin typeface="Arial" panose="020B0604020202020204" pitchFamily="34" charset="0"/>
                <a:cs typeface="Arial" panose="020B0604020202020204" pitchFamily="34" charset="0"/>
              </a:rPr>
              <a:t>: https://www.nhs.uk/conditions/autism/autism-and-everyday-life/</a:t>
            </a:r>
          </a:p>
        </p:txBody>
      </p:sp>
      <p:sp>
        <p:nvSpPr>
          <p:cNvPr id="21" name="TextBox 20">
            <a:extLst>
              <a:ext uri="{FF2B5EF4-FFF2-40B4-BE49-F238E27FC236}">
                <a16:creationId xmlns:a16="http://schemas.microsoft.com/office/drawing/2014/main" id="{7035D2AD-7C6A-ACAE-5705-100BCE409891}"/>
              </a:ext>
            </a:extLst>
          </p:cNvPr>
          <p:cNvSpPr txBox="1"/>
          <p:nvPr/>
        </p:nvSpPr>
        <p:spPr>
          <a:xfrm>
            <a:off x="384354" y="4385516"/>
            <a:ext cx="4519553" cy="1492716"/>
          </a:xfrm>
          <a:prstGeom prst="rect">
            <a:avLst/>
          </a:prstGeom>
          <a:solidFill>
            <a:srgbClr val="78BE20"/>
          </a:solidFill>
        </p:spPr>
        <p:txBody>
          <a:bodyPr wrap="square" rtlCol="0">
            <a:spAutoFit/>
          </a:bodyPr>
          <a:lstStyle/>
          <a:p>
            <a:r>
              <a:rPr lang="en-GB" sz="1400" b="1" i="0" u="none" strike="noStrike" baseline="0" dirty="0" err="1">
                <a:solidFill>
                  <a:srgbClr val="FFFFFF"/>
                </a:solidFill>
                <a:latin typeface="Arial" panose="020B0604020202020204" pitchFamily="34" charset="0"/>
                <a:cs typeface="Arial" panose="020B0604020202020204" pitchFamily="34" charset="0"/>
              </a:rPr>
              <a:t>SHaRON</a:t>
            </a:r>
            <a:endParaRPr lang="en-GB" sz="1400" b="1" i="0" u="none" strike="noStrike" baseline="0" dirty="0">
              <a:solidFill>
                <a:srgbClr val="FFFFFF"/>
              </a:solidFill>
              <a:latin typeface="Arial" panose="020B0604020202020204" pitchFamily="34" charset="0"/>
              <a:cs typeface="Arial" panose="020B0604020202020204" pitchFamily="34" charset="0"/>
            </a:endParaRPr>
          </a:p>
          <a:p>
            <a:r>
              <a:rPr lang="en-GB" sz="1100" i="0" u="none" strike="noStrike" baseline="0" dirty="0">
                <a:solidFill>
                  <a:srgbClr val="FFFFFF"/>
                </a:solidFill>
                <a:latin typeface="Arial" panose="020B0604020202020204" pitchFamily="34" charset="0"/>
                <a:cs typeface="Arial" panose="020B0604020202020204" pitchFamily="34" charset="0"/>
              </a:rPr>
              <a:t>Join our online network, </a:t>
            </a:r>
            <a:r>
              <a:rPr lang="en-GB" sz="1100" i="0" u="none" strike="noStrike" baseline="0" dirty="0" err="1">
                <a:solidFill>
                  <a:srgbClr val="FFFFFF"/>
                </a:solidFill>
                <a:latin typeface="Arial" panose="020B0604020202020204" pitchFamily="34" charset="0"/>
                <a:cs typeface="Arial" panose="020B0604020202020204" pitchFamily="34" charset="0"/>
              </a:rPr>
              <a:t>SHaRON</a:t>
            </a:r>
            <a:r>
              <a:rPr lang="en-GB" sz="1100" i="0" u="none" strike="noStrike" baseline="0" dirty="0">
                <a:solidFill>
                  <a:srgbClr val="FFFFFF"/>
                </a:solidFill>
                <a:latin typeface="Arial" panose="020B0604020202020204" pitchFamily="34" charset="0"/>
                <a:cs typeface="Arial" panose="020B0604020202020204" pitchFamily="34" charset="0"/>
              </a:rPr>
              <a:t> (Support, Hope &amp; Resources). This is a place for parents and carers of autistic children (or those awaiting autism assessment) to ask questions, access resources and share experiences. It is moderated by clinicians from the Autism Assessment Team. </a:t>
            </a:r>
          </a:p>
          <a:p>
            <a:endParaRPr lang="en-GB" sz="1100" dirty="0">
              <a:solidFill>
                <a:srgbClr val="FFFFFF"/>
              </a:solidFill>
              <a:latin typeface="Arial" panose="020B0604020202020204" pitchFamily="34" charset="0"/>
              <a:cs typeface="Arial" panose="020B0604020202020204" pitchFamily="34" charset="0"/>
            </a:endParaRPr>
          </a:p>
          <a:p>
            <a:r>
              <a:rPr lang="en-GB" sz="1100" i="0" u="none" strike="noStrike" baseline="0" dirty="0">
                <a:solidFill>
                  <a:srgbClr val="FFFFFF"/>
                </a:solidFill>
                <a:latin typeface="Arial" panose="020B0604020202020204" pitchFamily="34" charset="0"/>
                <a:cs typeface="Arial" panose="020B0604020202020204" pitchFamily="34" charset="0"/>
              </a:rPr>
              <a:t>Email us at sharon.jupiter@berkshire.nhs.uk to join.</a:t>
            </a:r>
            <a:endParaRPr lang="en-GB" sz="11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8AB3725-69D9-F7C9-957B-81BDAD2CC123}"/>
              </a:ext>
            </a:extLst>
          </p:cNvPr>
          <p:cNvPicPr>
            <a:picLocks noChangeAspect="1"/>
          </p:cNvPicPr>
          <p:nvPr/>
        </p:nvPicPr>
        <p:blipFill>
          <a:blip r:embed="rId6"/>
          <a:stretch>
            <a:fillRect/>
          </a:stretch>
        </p:blipFill>
        <p:spPr>
          <a:xfrm>
            <a:off x="4020393" y="828242"/>
            <a:ext cx="694481" cy="690113"/>
          </a:xfrm>
          <a:prstGeom prst="rect">
            <a:avLst/>
          </a:prstGeom>
        </p:spPr>
      </p:pic>
      <p:pic>
        <p:nvPicPr>
          <p:cNvPr id="12" name="Picture 11">
            <a:extLst>
              <a:ext uri="{FF2B5EF4-FFF2-40B4-BE49-F238E27FC236}">
                <a16:creationId xmlns:a16="http://schemas.microsoft.com/office/drawing/2014/main" id="{E6148090-D6FB-6419-F30E-A6B9D562A67F}"/>
              </a:ext>
            </a:extLst>
          </p:cNvPr>
          <p:cNvPicPr>
            <a:picLocks noChangeAspect="1"/>
          </p:cNvPicPr>
          <p:nvPr/>
        </p:nvPicPr>
        <p:blipFill>
          <a:blip r:embed="rId7"/>
          <a:stretch>
            <a:fillRect/>
          </a:stretch>
        </p:blipFill>
        <p:spPr>
          <a:xfrm>
            <a:off x="4055171" y="2072195"/>
            <a:ext cx="694481" cy="684362"/>
          </a:xfrm>
          <a:prstGeom prst="rect">
            <a:avLst/>
          </a:prstGeom>
        </p:spPr>
      </p:pic>
      <p:sp>
        <p:nvSpPr>
          <p:cNvPr id="25" name="TextBox 24">
            <a:extLst>
              <a:ext uri="{FF2B5EF4-FFF2-40B4-BE49-F238E27FC236}">
                <a16:creationId xmlns:a16="http://schemas.microsoft.com/office/drawing/2014/main" id="{32D4D466-0870-5AC0-2F39-80C93F28689B}"/>
              </a:ext>
            </a:extLst>
          </p:cNvPr>
          <p:cNvSpPr txBox="1"/>
          <p:nvPr/>
        </p:nvSpPr>
        <p:spPr>
          <a:xfrm>
            <a:off x="357831" y="3180688"/>
            <a:ext cx="3347314" cy="861774"/>
          </a:xfrm>
          <a:prstGeom prst="rect">
            <a:avLst/>
          </a:prstGeom>
          <a:noFill/>
        </p:spPr>
        <p:txBody>
          <a:bodyPr wrap="square">
            <a:spAutoFit/>
          </a:bodyPr>
          <a:lstStyle/>
          <a:p>
            <a:r>
              <a:rPr lang="en-GB" sz="1400" b="1" dirty="0">
                <a:solidFill>
                  <a:srgbClr val="005EB8"/>
                </a:solidFill>
              </a:rPr>
              <a:t>Article – ‘What is it like to parent an autistic child?’ </a:t>
            </a:r>
            <a:r>
              <a:rPr lang="en-GB" sz="1100" dirty="0">
                <a:solidFill>
                  <a:srgbClr val="005EB8"/>
                </a:solidFill>
              </a:rPr>
              <a:t>https://attwoodandgarnettevents.com/what-is-it-like-to-parent-an-autistic-child/</a:t>
            </a:r>
          </a:p>
        </p:txBody>
      </p:sp>
      <p:pic>
        <p:nvPicPr>
          <p:cNvPr id="29" name="Picture 28">
            <a:extLst>
              <a:ext uri="{FF2B5EF4-FFF2-40B4-BE49-F238E27FC236}">
                <a16:creationId xmlns:a16="http://schemas.microsoft.com/office/drawing/2014/main" id="{823AF210-E977-3FD3-FDED-6A2B8BEB62A9}"/>
              </a:ext>
            </a:extLst>
          </p:cNvPr>
          <p:cNvPicPr>
            <a:picLocks noChangeAspect="1"/>
          </p:cNvPicPr>
          <p:nvPr/>
        </p:nvPicPr>
        <p:blipFill>
          <a:blip r:embed="rId8"/>
          <a:stretch>
            <a:fillRect/>
          </a:stretch>
        </p:blipFill>
        <p:spPr>
          <a:xfrm>
            <a:off x="4073678" y="3320132"/>
            <a:ext cx="694481" cy="678611"/>
          </a:xfrm>
          <a:prstGeom prst="rect">
            <a:avLst/>
          </a:prstGeom>
        </p:spPr>
      </p:pic>
      <p:sp>
        <p:nvSpPr>
          <p:cNvPr id="33" name="TextBox 32">
            <a:extLst>
              <a:ext uri="{FF2B5EF4-FFF2-40B4-BE49-F238E27FC236}">
                <a16:creationId xmlns:a16="http://schemas.microsoft.com/office/drawing/2014/main" id="{4FE62EE4-FEA8-3922-3D67-2E62CFCFD9B9}"/>
              </a:ext>
            </a:extLst>
          </p:cNvPr>
          <p:cNvSpPr txBox="1"/>
          <p:nvPr/>
        </p:nvSpPr>
        <p:spPr>
          <a:xfrm>
            <a:off x="412349" y="6253176"/>
            <a:ext cx="4463561" cy="600164"/>
          </a:xfrm>
          <a:prstGeom prst="rect">
            <a:avLst/>
          </a:prstGeom>
          <a:noFill/>
        </p:spPr>
        <p:txBody>
          <a:bodyPr wrap="square">
            <a:spAutoFit/>
          </a:bodyPr>
          <a:lstStyle/>
          <a:p>
            <a:pPr algn="ctr"/>
            <a:r>
              <a:rPr lang="en-GB" sz="1100" b="0" i="0" u="none" strike="noStrike" baseline="0" dirty="0">
                <a:solidFill>
                  <a:srgbClr val="005EB8"/>
                </a:solidFill>
              </a:rPr>
              <a:t>Thanks to Shannon des Roches Rosa for permission to abridge her blog post and to Ruth </a:t>
            </a:r>
            <a:r>
              <a:rPr lang="en-GB" sz="1100" b="0" i="0" u="none" strike="noStrike" baseline="0" dirty="0" err="1">
                <a:solidFill>
                  <a:srgbClr val="005EB8"/>
                </a:solidFill>
              </a:rPr>
              <a:t>Moyse</a:t>
            </a:r>
            <a:r>
              <a:rPr lang="en-GB" sz="1100" b="0" i="0" u="none" strike="noStrike" baseline="0" dirty="0">
                <a:solidFill>
                  <a:srgbClr val="005EB8"/>
                </a:solidFill>
              </a:rPr>
              <a:t> for her support in developing an </a:t>
            </a:r>
            <a:br>
              <a:rPr lang="en-GB" sz="1100" b="0" i="0" u="none" strike="noStrike" baseline="0" dirty="0">
                <a:solidFill>
                  <a:srgbClr val="005EB8"/>
                </a:solidFill>
              </a:rPr>
            </a:br>
            <a:r>
              <a:rPr lang="en-GB" sz="1100" b="0" i="0" u="none" strike="noStrike" baseline="0" dirty="0">
                <a:solidFill>
                  <a:srgbClr val="005EB8"/>
                </a:solidFill>
              </a:rPr>
              <a:t>earlier version of this leaflet. </a:t>
            </a:r>
          </a:p>
        </p:txBody>
      </p:sp>
    </p:spTree>
    <p:extLst>
      <p:ext uri="{BB962C8B-B14F-4D97-AF65-F5344CB8AC3E}">
        <p14:creationId xmlns:p14="http://schemas.microsoft.com/office/powerpoint/2010/main" val="241104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BEE5D68-C4B1-7A4D-918B-A80805AC1B6C}"/>
              </a:ext>
            </a:extLst>
          </p:cNvPr>
          <p:cNvSpPr txBox="1"/>
          <p:nvPr/>
        </p:nvSpPr>
        <p:spPr>
          <a:xfrm>
            <a:off x="5818154" y="405353"/>
            <a:ext cx="4494769" cy="2277547"/>
          </a:xfrm>
          <a:prstGeom prst="rect">
            <a:avLst/>
          </a:prstGeom>
          <a:noFill/>
        </p:spPr>
        <p:txBody>
          <a:bodyPr wrap="square" rtlCol="0">
            <a:spAutoFit/>
          </a:bodyPr>
          <a:lstStyle/>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Be flexible and pick your battles</a:t>
            </a:r>
          </a:p>
          <a:p>
            <a:pPr defTabSz="497754">
              <a:spcAft>
                <a:spcPts val="600"/>
              </a:spcAft>
              <a:defRPr/>
            </a:pPr>
            <a:r>
              <a:rPr lang="en-GB" sz="1100" dirty="0">
                <a:latin typeface="Arial" panose="020B0604020202020204" pitchFamily="34" charset="0"/>
                <a:ea typeface="Calibri" panose="020F0502020204030204" pitchFamily="34" charset="0"/>
                <a:cs typeface="Times New Roman" panose="02020603050405020304" pitchFamily="18" charset="0"/>
              </a:rPr>
              <a:t>Your children might have needs that are different to yours, such as  when they sleep, what they eat, how they show their emotions, which environments they can manage. Remember that your child isn’t being ‘naughty’ – work out what they need. Being flexible may be helpful.</a:t>
            </a:r>
          </a:p>
          <a:p>
            <a:pPr marL="0" marR="0" lvl="0" indent="0" algn="l" defTabSz="497754" rtl="0" eaLnBrk="1" fontAlgn="auto" latinLnBrk="0" hangingPunct="1">
              <a:lnSpc>
                <a:spcPct val="100000"/>
              </a:lnSpc>
              <a:spcBef>
                <a:spcPts val="0"/>
              </a:spcBef>
              <a:spcAft>
                <a:spcPts val="600"/>
              </a:spcAft>
              <a:buClrTx/>
              <a:buSzTx/>
              <a:buFontTx/>
              <a:buNone/>
              <a:tabLs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T</a:t>
            </a:r>
            <a:r>
              <a:rPr kumimoji="0" lang="en-GB" sz="1400" b="1" i="0" u="none" strike="noStrike" kern="1200" cap="none" spc="0" normalizeH="0" baseline="0" noProof="0" dirty="0" err="1">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hink</a:t>
            </a: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 about shared traits</a:t>
            </a:r>
          </a:p>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1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Sometimes going through the autism assessment process can lead families to recognise traits of autism in themselves or in other family members. It may be helpful to consider if an autism assessment or learning more about autism would be helpful for yourself or another family member.</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360BF16-8996-0844-B772-E41E7FE42AB5}"/>
              </a:ext>
            </a:extLst>
          </p:cNvPr>
          <p:cNvSpPr txBox="1"/>
          <p:nvPr/>
        </p:nvSpPr>
        <p:spPr>
          <a:xfrm>
            <a:off x="464990" y="6934987"/>
            <a:ext cx="29066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A20762BF-24B6-864A-A125-73E132AEBEBC}"/>
              </a:ext>
            </a:extLst>
          </p:cNvPr>
          <p:cNvSpPr txBox="1"/>
          <p:nvPr/>
        </p:nvSpPr>
        <p:spPr>
          <a:xfrm>
            <a:off x="9952038" y="6941337"/>
            <a:ext cx="29066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F035497D-06A9-934B-8780-5A1DB0243662}"/>
              </a:ext>
            </a:extLst>
          </p:cNvPr>
          <p:cNvSpPr txBox="1"/>
          <p:nvPr/>
        </p:nvSpPr>
        <p:spPr>
          <a:xfrm>
            <a:off x="401800" y="4992880"/>
            <a:ext cx="4287378" cy="671979"/>
          </a:xfrm>
          <a:prstGeom prst="rect">
            <a:avLst/>
          </a:prstGeom>
          <a:noFill/>
        </p:spPr>
        <p:txBody>
          <a:bodyPr wrap="square" rtlCol="0">
            <a:spAutoFit/>
          </a:bodyPr>
          <a:lstStyle/>
          <a:p>
            <a:pPr marL="93663">
              <a:spcAft>
                <a:spcPts val="200"/>
              </a:spcAft>
            </a:pPr>
            <a:r>
              <a:rPr lang="en-GB" sz="1400" b="1" dirty="0">
                <a:solidFill>
                  <a:schemeClr val="bg1"/>
                </a:solidFill>
                <a:latin typeface="Arial" panose="020B0604020202020204" pitchFamily="34" charset="0"/>
                <a:cs typeface="Arial" panose="020B0604020202020204" pitchFamily="34" charset="0"/>
              </a:rPr>
              <a:t>Scan me!</a:t>
            </a:r>
          </a:p>
          <a:p>
            <a:pPr marL="93663"/>
            <a:r>
              <a:rPr lang="en-GB" sz="1100" dirty="0">
                <a:solidFill>
                  <a:schemeClr val="bg1"/>
                </a:solidFill>
                <a:latin typeface="Arial" panose="020B0604020202020204" pitchFamily="34" charset="0"/>
                <a:cs typeface="Arial" panose="020B0604020202020204" pitchFamily="34" charset="0"/>
              </a:rPr>
              <a:t>For a short video about autistic strengths https://www.youtube.com/watch?v=l1tAEQ0AYEk</a:t>
            </a:r>
          </a:p>
        </p:txBody>
      </p:sp>
      <p:sp>
        <p:nvSpPr>
          <p:cNvPr id="4" name="TextBox 3">
            <a:extLst>
              <a:ext uri="{FF2B5EF4-FFF2-40B4-BE49-F238E27FC236}">
                <a16:creationId xmlns:a16="http://schemas.microsoft.com/office/drawing/2014/main" id="{6897A358-C920-8B64-5CD8-C248632D3920}"/>
              </a:ext>
            </a:extLst>
          </p:cNvPr>
          <p:cNvSpPr txBox="1"/>
          <p:nvPr/>
        </p:nvSpPr>
        <p:spPr>
          <a:xfrm>
            <a:off x="430239" y="1653811"/>
            <a:ext cx="4519553" cy="4016484"/>
          </a:xfrm>
          <a:prstGeom prst="rect">
            <a:avLst/>
          </a:prstGeom>
          <a:noFill/>
        </p:spPr>
        <p:txBody>
          <a:bodyPr wrap="square" rtlCol="0">
            <a:spAutoFit/>
          </a:bodyPr>
          <a:lstStyle/>
          <a:p>
            <a:endParaRPr lang="en-GB" sz="1100" dirty="0">
              <a:cs typeface="Arial" panose="020B0604020202020204" pitchFamily="34" charset="0"/>
            </a:endParaRPr>
          </a:p>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Learn what organisations work for you</a:t>
            </a:r>
          </a:p>
          <a:p>
            <a:r>
              <a:rPr lang="en-GB" sz="1100" dirty="0">
                <a:cs typeface="Arial" panose="020B0604020202020204" pitchFamily="34" charset="0"/>
              </a:rPr>
              <a:t>Support is available from a range or organisations/ books/ websites/ TV programmes and podcasts. Take some time to explore these so you can work out what is helpful for you. Reading books and blogs written by autistic people can help you with understanding how autistic individuals might experience the world.</a:t>
            </a:r>
          </a:p>
          <a:p>
            <a:endParaRPr lang="en-GB" sz="1100" dirty="0">
              <a:cs typeface="Arial" panose="020B0604020202020204" pitchFamily="34" charset="0"/>
            </a:endParaRPr>
          </a:p>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Work out what being autistic means for your child</a:t>
            </a:r>
          </a:p>
          <a:p>
            <a:r>
              <a:rPr lang="en-GB" sz="1100" dirty="0">
                <a:cs typeface="Arial" panose="020B0604020202020204" pitchFamily="34" charset="0"/>
              </a:rPr>
              <a:t>Each autistic person is unique (in the same way that every person is unique). What is being autistic like for your child? Try and make sense of how your child likes to communicate, and how they perceive the world, e.g. sensory experiences, interactions with others, their hobbies and interests, situations where they are overwhelmed or anxious, and situations where they thrive.</a:t>
            </a:r>
          </a:p>
          <a:p>
            <a:endParaRPr lang="en-GB" sz="1100" dirty="0">
              <a:cs typeface="Arial" panose="020B0604020202020204" pitchFamily="34" charset="0"/>
            </a:endParaRPr>
          </a:p>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Celebrate your child’s strengths</a:t>
            </a:r>
          </a:p>
          <a:p>
            <a:r>
              <a:rPr lang="en-GB" sz="1100" dirty="0">
                <a:cs typeface="Arial" panose="020B0604020202020204" pitchFamily="34" charset="0"/>
              </a:rPr>
              <a:t>Being autistic means that you have a unique way of thinking and processing the world. This is NOT something that we want to change, and it is important to help your child recognise their autistic strengths. What makes your child brilliant?</a:t>
            </a:r>
          </a:p>
        </p:txBody>
      </p:sp>
      <p:pic>
        <p:nvPicPr>
          <p:cNvPr id="14" name="Picture 13" descr="A blue brain with white arrows and dots&#10;&#10;Description automatically generated">
            <a:extLst>
              <a:ext uri="{FF2B5EF4-FFF2-40B4-BE49-F238E27FC236}">
                <a16:creationId xmlns:a16="http://schemas.microsoft.com/office/drawing/2014/main" id="{CFC808D3-1A07-816C-4E7A-258241EA8160}"/>
              </a:ext>
            </a:extLst>
          </p:cNvPr>
          <p:cNvPicPr>
            <a:picLocks noChangeAspect="1"/>
          </p:cNvPicPr>
          <p:nvPr/>
        </p:nvPicPr>
        <p:blipFill>
          <a:blip r:embed="rId2"/>
          <a:stretch>
            <a:fillRect/>
          </a:stretch>
        </p:blipFill>
        <p:spPr>
          <a:xfrm>
            <a:off x="3719316" y="116931"/>
            <a:ext cx="1848641" cy="1848641"/>
          </a:xfrm>
          <a:prstGeom prst="rect">
            <a:avLst/>
          </a:prstGeom>
        </p:spPr>
      </p:pic>
      <p:pic>
        <p:nvPicPr>
          <p:cNvPr id="25" name="Picture 24" descr="A couple of children in a heart shape&#10;&#10;Description automatically generated">
            <a:extLst>
              <a:ext uri="{FF2B5EF4-FFF2-40B4-BE49-F238E27FC236}">
                <a16:creationId xmlns:a16="http://schemas.microsoft.com/office/drawing/2014/main" id="{ABB16B52-3504-62DC-6A82-C18F65AD5CCE}"/>
              </a:ext>
            </a:extLst>
          </p:cNvPr>
          <p:cNvPicPr>
            <a:picLocks noChangeAspect="1"/>
          </p:cNvPicPr>
          <p:nvPr/>
        </p:nvPicPr>
        <p:blipFill>
          <a:blip r:embed="rId3"/>
          <a:stretch>
            <a:fillRect/>
          </a:stretch>
        </p:blipFill>
        <p:spPr>
          <a:xfrm>
            <a:off x="9017165" y="5877839"/>
            <a:ext cx="1168548" cy="1168548"/>
          </a:xfrm>
          <a:prstGeom prst="rect">
            <a:avLst/>
          </a:prstGeom>
        </p:spPr>
      </p:pic>
      <p:pic>
        <p:nvPicPr>
          <p:cNvPr id="29" name="Picture 28" descr="A blue heart with a blue line&#10;&#10;Description automatically generated">
            <a:extLst>
              <a:ext uri="{FF2B5EF4-FFF2-40B4-BE49-F238E27FC236}">
                <a16:creationId xmlns:a16="http://schemas.microsoft.com/office/drawing/2014/main" id="{2F632299-C418-8B09-1A2D-459E5D834A8F}"/>
              </a:ext>
            </a:extLst>
          </p:cNvPr>
          <p:cNvPicPr>
            <a:picLocks noChangeAspect="1"/>
          </p:cNvPicPr>
          <p:nvPr/>
        </p:nvPicPr>
        <p:blipFill>
          <a:blip r:embed="rId4"/>
          <a:stretch>
            <a:fillRect/>
          </a:stretch>
        </p:blipFill>
        <p:spPr>
          <a:xfrm>
            <a:off x="5737811" y="2888513"/>
            <a:ext cx="1347454" cy="1347454"/>
          </a:xfrm>
          <a:prstGeom prst="rect">
            <a:avLst/>
          </a:prstGeom>
        </p:spPr>
      </p:pic>
      <p:pic>
        <p:nvPicPr>
          <p:cNvPr id="33" name="Picture 32" descr="A blue figure with green gears and symbols&#10;&#10;Description automatically generated with medium confidence">
            <a:extLst>
              <a:ext uri="{FF2B5EF4-FFF2-40B4-BE49-F238E27FC236}">
                <a16:creationId xmlns:a16="http://schemas.microsoft.com/office/drawing/2014/main" id="{2EB90FCD-5A3A-C443-5673-1A7F134FEA20}"/>
              </a:ext>
            </a:extLst>
          </p:cNvPr>
          <p:cNvPicPr>
            <a:picLocks noChangeAspect="1"/>
          </p:cNvPicPr>
          <p:nvPr/>
        </p:nvPicPr>
        <p:blipFill>
          <a:blip r:embed="rId5"/>
          <a:stretch>
            <a:fillRect/>
          </a:stretch>
        </p:blipFill>
        <p:spPr>
          <a:xfrm>
            <a:off x="527703" y="5670295"/>
            <a:ext cx="1105758" cy="1344387"/>
          </a:xfrm>
          <a:prstGeom prst="rect">
            <a:avLst/>
          </a:prstGeom>
        </p:spPr>
      </p:pic>
      <p:sp>
        <p:nvSpPr>
          <p:cNvPr id="35" name="TextBox 34">
            <a:extLst>
              <a:ext uri="{FF2B5EF4-FFF2-40B4-BE49-F238E27FC236}">
                <a16:creationId xmlns:a16="http://schemas.microsoft.com/office/drawing/2014/main" id="{D77BCA9E-805C-2560-C995-A98F69077FF1}"/>
              </a:ext>
            </a:extLst>
          </p:cNvPr>
          <p:cNvSpPr txBox="1"/>
          <p:nvPr/>
        </p:nvSpPr>
        <p:spPr>
          <a:xfrm>
            <a:off x="430239" y="318533"/>
            <a:ext cx="3351186" cy="1446550"/>
          </a:xfrm>
          <a:prstGeom prst="rect">
            <a:avLst/>
          </a:prstGeom>
          <a:noFill/>
        </p:spPr>
        <p:txBody>
          <a:bodyPr wrap="square">
            <a:spAutoFit/>
          </a:bodyPr>
          <a:lstStyle/>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Help people around you to adjust and learn about autism</a:t>
            </a:r>
          </a:p>
          <a:p>
            <a:r>
              <a:rPr lang="en-GB" sz="1100" dirty="0">
                <a:cs typeface="Arial" panose="020B0604020202020204" pitchFamily="34" charset="0"/>
              </a:rPr>
              <a:t>Your friends and family may not know much about autism and might be unsure what to say. You can help them by letting them know they can ask questions, or by sharing information about autism they can look into themselves.</a:t>
            </a:r>
          </a:p>
        </p:txBody>
      </p:sp>
      <p:sp>
        <p:nvSpPr>
          <p:cNvPr id="36" name="TextBox 35">
            <a:extLst>
              <a:ext uri="{FF2B5EF4-FFF2-40B4-BE49-F238E27FC236}">
                <a16:creationId xmlns:a16="http://schemas.microsoft.com/office/drawing/2014/main" id="{8E77281E-B3B3-E4A4-EC64-E3ECF8087F1A}"/>
              </a:ext>
            </a:extLst>
          </p:cNvPr>
          <p:cNvSpPr txBox="1"/>
          <p:nvPr/>
        </p:nvSpPr>
        <p:spPr>
          <a:xfrm>
            <a:off x="7038801" y="2682900"/>
            <a:ext cx="3222773" cy="1785104"/>
          </a:xfrm>
          <a:prstGeom prst="rect">
            <a:avLst/>
          </a:prstGeom>
          <a:noFill/>
        </p:spPr>
        <p:txBody>
          <a:bodyPr wrap="square" rtlCol="0">
            <a:spAutoFit/>
          </a:bodyPr>
          <a:lstStyle/>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Consider autistic role models for your child</a:t>
            </a:r>
          </a:p>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1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It can be helpful for autistic individuals to know other autistic individuals. Help expose your child to stories from other autistic people (</a:t>
            </a:r>
            <a:r>
              <a:rPr kumimoji="0" lang="en-GB" sz="1100" i="0" u="none" strike="noStrike" kern="1200" cap="none" spc="0" normalizeH="0" baseline="0" noProof="0" dirty="0" err="1">
                <a:ln>
                  <a:noFill/>
                </a:ln>
                <a:effectLst/>
                <a:uLnTx/>
                <a:uFillTx/>
                <a:latin typeface="Arial" panose="020B0604020202020204" pitchFamily="34" charset="0"/>
                <a:ea typeface="Calibri" panose="020F0502020204030204" pitchFamily="34" charset="0"/>
                <a:cs typeface="Times New Roman" panose="02020603050405020304" pitchFamily="18" charset="0"/>
              </a:rPr>
              <a:t>eg</a:t>
            </a:r>
            <a:r>
              <a:rPr kumimoji="0" lang="en-GB" sz="11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books, blogs, YouTube videos). Look for opportunities for your child to meet other autistic young people such as joining a social group, if this is something that they want to do.</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B3EE414A-26BC-63BD-5A4A-63282BCBCEBE}"/>
              </a:ext>
            </a:extLst>
          </p:cNvPr>
          <p:cNvSpPr txBox="1"/>
          <p:nvPr/>
        </p:nvSpPr>
        <p:spPr>
          <a:xfrm>
            <a:off x="5747929" y="4560688"/>
            <a:ext cx="4494769" cy="892552"/>
          </a:xfrm>
          <a:prstGeom prst="rect">
            <a:avLst/>
          </a:prstGeom>
          <a:noFill/>
        </p:spPr>
        <p:txBody>
          <a:bodyPr wrap="square" rtlCol="0">
            <a:spAutoFit/>
          </a:bodyPr>
          <a:lstStyle/>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Give your child space to grow and change</a:t>
            </a:r>
          </a:p>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1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Autistic development can be different to non-autistic development. Teach your child skills as they develop. Try not to focus too much on what you think they should be doing.</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0C855CD7-A64D-59BC-8525-15F19C045280}"/>
              </a:ext>
            </a:extLst>
          </p:cNvPr>
          <p:cNvSpPr txBox="1"/>
          <p:nvPr/>
        </p:nvSpPr>
        <p:spPr>
          <a:xfrm>
            <a:off x="1730925" y="5488437"/>
            <a:ext cx="3212960" cy="1785104"/>
          </a:xfrm>
          <a:prstGeom prst="rect">
            <a:avLst/>
          </a:prstGeom>
          <a:noFill/>
        </p:spPr>
        <p:txBody>
          <a:bodyPr wrap="square" rtlCol="0">
            <a:spAutoFit/>
          </a:bodyPr>
          <a:lstStyle/>
          <a:p>
            <a:endParaRPr lang="en-GB" sz="1100" dirty="0">
              <a:cs typeface="Arial" panose="020B0604020202020204" pitchFamily="34" charset="0"/>
            </a:endParaRPr>
          </a:p>
          <a:p>
            <a:pPr defTabSz="497754">
              <a:spcAft>
                <a:spcPts val="600"/>
              </a:spcAft>
              <a:defRPr/>
            </a:pPr>
            <a:r>
              <a:rPr lang="en-GB" sz="1400" b="1" dirty="0">
                <a:solidFill>
                  <a:srgbClr val="005EB8"/>
                </a:solidFill>
                <a:latin typeface="Arial" panose="020B0604020202020204" pitchFamily="34" charset="0"/>
                <a:ea typeface="Calibri" panose="020F0502020204030204" pitchFamily="34" charset="0"/>
                <a:cs typeface="Times New Roman" panose="02020603050405020304" pitchFamily="18" charset="0"/>
              </a:rPr>
              <a:t>Work out what support your child might need</a:t>
            </a:r>
          </a:p>
          <a:p>
            <a:r>
              <a:rPr lang="en-GB" sz="1100" dirty="0">
                <a:cs typeface="Arial" panose="020B0604020202020204" pitchFamily="34" charset="0"/>
              </a:rPr>
              <a:t>How can you help your child at home? What support might your child need at school? Local organisations can help you with working this out and we would advise that you look through the signposting information you have been given.</a:t>
            </a:r>
          </a:p>
          <a:p>
            <a:endParaRPr lang="en-GB" sz="1100" dirty="0">
              <a:cs typeface="Arial" panose="020B0604020202020204" pitchFamily="34" charset="0"/>
            </a:endParaRPr>
          </a:p>
        </p:txBody>
      </p:sp>
      <p:sp>
        <p:nvSpPr>
          <p:cNvPr id="39" name="TextBox 38">
            <a:extLst>
              <a:ext uri="{FF2B5EF4-FFF2-40B4-BE49-F238E27FC236}">
                <a16:creationId xmlns:a16="http://schemas.microsoft.com/office/drawing/2014/main" id="{F469DFA8-C3E3-E0BE-00A7-A32CD3421209}"/>
              </a:ext>
            </a:extLst>
          </p:cNvPr>
          <p:cNvSpPr txBox="1"/>
          <p:nvPr/>
        </p:nvSpPr>
        <p:spPr>
          <a:xfrm>
            <a:off x="5758622" y="5603307"/>
            <a:ext cx="4494769" cy="307777"/>
          </a:xfrm>
          <a:prstGeom prst="rect">
            <a:avLst/>
          </a:prstGeom>
          <a:noFill/>
        </p:spPr>
        <p:txBody>
          <a:bodyPr wrap="square" rtlCol="0">
            <a:spAutoFit/>
          </a:bodyPr>
          <a:lstStyle/>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Plan for your child’s future at different stages</a:t>
            </a:r>
          </a:p>
        </p:txBody>
      </p:sp>
      <p:sp>
        <p:nvSpPr>
          <p:cNvPr id="40" name="TextBox 39">
            <a:extLst>
              <a:ext uri="{FF2B5EF4-FFF2-40B4-BE49-F238E27FC236}">
                <a16:creationId xmlns:a16="http://schemas.microsoft.com/office/drawing/2014/main" id="{8A5B7E8C-A69F-B8DA-60FD-1FB29CF97C3E}"/>
              </a:ext>
            </a:extLst>
          </p:cNvPr>
          <p:cNvSpPr txBox="1"/>
          <p:nvPr/>
        </p:nvSpPr>
        <p:spPr>
          <a:xfrm>
            <a:off x="5758622" y="5911084"/>
            <a:ext cx="3461578" cy="769441"/>
          </a:xfrm>
          <a:prstGeom prst="rect">
            <a:avLst/>
          </a:prstGeom>
          <a:noFill/>
        </p:spPr>
        <p:txBody>
          <a:bodyPr wrap="square" rtlCol="0">
            <a:spAutoFit/>
          </a:bodyPr>
          <a:lstStyle/>
          <a:p>
            <a:pPr marL="0" marR="0" lvl="0" indent="0" algn="l" defTabSz="497754" rtl="0" eaLnBrk="1" fontAlgn="auto" latinLnBrk="0" hangingPunct="1">
              <a:lnSpc>
                <a:spcPct val="100000"/>
              </a:lnSpc>
              <a:spcBef>
                <a:spcPts val="0"/>
              </a:spcBef>
              <a:spcAft>
                <a:spcPts val="600"/>
              </a:spcAft>
              <a:buClrTx/>
              <a:buSzTx/>
              <a:buFontTx/>
              <a:buNone/>
              <a:tabLst/>
              <a:defRPr/>
            </a:pPr>
            <a:r>
              <a:rPr kumimoji="0" lang="en-GB" sz="11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Your child’s needs will change as they grow up. Sometimes they will need extra help, but they will also need support to help them know what they are capable of.</a:t>
            </a:r>
          </a:p>
        </p:txBody>
      </p:sp>
    </p:spTree>
    <p:extLst>
      <p:ext uri="{BB962C8B-B14F-4D97-AF65-F5344CB8AC3E}">
        <p14:creationId xmlns:p14="http://schemas.microsoft.com/office/powerpoint/2010/main" val="2043217511"/>
      </p:ext>
    </p:extLst>
  </p:cSld>
  <p:clrMapOvr>
    <a:masterClrMapping/>
  </p:clrMapOvr>
</p:sld>
</file>

<file path=ppt/theme/theme1.xml><?xml version="1.0" encoding="utf-8"?>
<a:theme xmlns:a="http://schemas.openxmlformats.org/drawingml/2006/main" name="Office Theme">
  <a:themeElements>
    <a:clrScheme name="CYPF">
      <a:dk1>
        <a:srgbClr val="231F20"/>
      </a:dk1>
      <a:lt1>
        <a:srgbClr val="FFFFFF"/>
      </a:lt1>
      <a:dk2>
        <a:srgbClr val="425563"/>
      </a:dk2>
      <a:lt2>
        <a:srgbClr val="FFFFFF"/>
      </a:lt2>
      <a:accent1>
        <a:srgbClr val="005EB8"/>
      </a:accent1>
      <a:accent2>
        <a:srgbClr val="78BE20"/>
      </a:accent2>
      <a:accent3>
        <a:srgbClr val="768692"/>
      </a:accent3>
      <a:accent4>
        <a:srgbClr val="ED8B00"/>
      </a:accent4>
      <a:accent5>
        <a:srgbClr val="425563"/>
      </a:accent5>
      <a:accent6>
        <a:srgbClr val="E8EDEE"/>
      </a:accent6>
      <a:hlink>
        <a:srgbClr val="0072CE"/>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3fcbb0-5ce4-4fa4-9261-8588994c73ad">
      <Terms xmlns="http://schemas.microsoft.com/office/infopath/2007/PartnerControls"/>
    </lcf76f155ced4ddcb4097134ff3c332f>
    <TaxCatchAll xmlns="663efad9-fd10-41f0-a65c-61f56871e16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2BFBC7725A94458E52958B80442CD5" ma:contentTypeVersion="18" ma:contentTypeDescription="Create a new document." ma:contentTypeScope="" ma:versionID="d25458626598d5467b54e94afa8672ca">
  <xsd:schema xmlns:xsd="http://www.w3.org/2001/XMLSchema" xmlns:xs="http://www.w3.org/2001/XMLSchema" xmlns:p="http://schemas.microsoft.com/office/2006/metadata/properties" xmlns:ns2="273fcbb0-5ce4-4fa4-9261-8588994c73ad" xmlns:ns3="b994558f-f605-473a-9756-9fe7c0794e26" xmlns:ns4="663efad9-fd10-41f0-a65c-61f56871e16c" targetNamespace="http://schemas.microsoft.com/office/2006/metadata/properties" ma:root="true" ma:fieldsID="196e809e810c0cb89d00233dd8eaa254" ns2:_="" ns3:_="" ns4:_="">
    <xsd:import namespace="273fcbb0-5ce4-4fa4-9261-8588994c73ad"/>
    <xsd:import namespace="b994558f-f605-473a-9756-9fe7c0794e26"/>
    <xsd:import namespace="663efad9-fd10-41f0-a65c-61f56871e1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fcbb0-5ce4-4fa4-9261-8588994c7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042bd8-3dcf-48b7-a826-1eac47215ab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94558f-f605-473a-9756-9fe7c0794e2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3efad9-fd10-41f0-a65c-61f56871e16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330339a-da32-493f-b362-d57c731fbfd3}" ma:internalName="TaxCatchAll" ma:showField="CatchAllData" ma:web="b994558f-f605-473a-9756-9fe7c0794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1B91FD-F285-401B-9938-E56F1C6C8E3B}">
  <ds:schemaRefs>
    <ds:schemaRef ds:uri="http://schemas.microsoft.com/office/2006/metadata/properties"/>
    <ds:schemaRef ds:uri="http://schemas.microsoft.com/office/infopath/2007/PartnerControls"/>
    <ds:schemaRef ds:uri="273fcbb0-5ce4-4fa4-9261-8588994c73ad"/>
    <ds:schemaRef ds:uri="663efad9-fd10-41f0-a65c-61f56871e16c"/>
  </ds:schemaRefs>
</ds:datastoreItem>
</file>

<file path=customXml/itemProps2.xml><?xml version="1.0" encoding="utf-8"?>
<ds:datastoreItem xmlns:ds="http://schemas.openxmlformats.org/officeDocument/2006/customXml" ds:itemID="{9EDE8557-7703-4F63-A5E5-1A9A11DDD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fcbb0-5ce4-4fa4-9261-8588994c73ad"/>
    <ds:schemaRef ds:uri="b994558f-f605-473a-9756-9fe7c0794e26"/>
    <ds:schemaRef ds:uri="663efad9-fd10-41f0-a65c-61f56871e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B7406C-6CE8-4D04-B01E-0ED67BEAA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7552</TotalTime>
  <Words>928</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Merryweather</dc:creator>
  <cp:lastModifiedBy>Louise Boorman</cp:lastModifiedBy>
  <cp:revision>27</cp:revision>
  <dcterms:created xsi:type="dcterms:W3CDTF">2021-04-19T09:58:39Z</dcterms:created>
  <dcterms:modified xsi:type="dcterms:W3CDTF">2024-08-12T15:49:51Z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0x010100DB2BFBC7725A94458E52958B80442CD5</vt:lpwstr>
  </property>
  <property fmtid="{D5CDD505-2E9C-101B-9397-08002B2CF9AE}" pid="3" name="MediaServiceImageTags">
    <vt:lpwstr/>
  </property>
</Properties>
</file>