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2" r:id="rId5"/>
  </p:sldMasterIdLst>
  <p:sldIdLst>
    <p:sldId id="256" r:id="rId6"/>
    <p:sldId id="258" r:id="rId7"/>
    <p:sldId id="266" r:id="rId8"/>
    <p:sldId id="268" r:id="rId9"/>
    <p:sldId id="270" r:id="rId10"/>
    <p:sldId id="269" r:id="rId11"/>
    <p:sldId id="272" r:id="rId12"/>
    <p:sldId id="271" r:id="rId13"/>
    <p:sldId id="273" r:id="rId14"/>
    <p:sldId id="275" r:id="rId15"/>
    <p:sldId id="274" r:id="rId16"/>
    <p:sldId id="259" r:id="rId17"/>
    <p:sldId id="280" r:id="rId18"/>
    <p:sldId id="281" r:id="rId19"/>
    <p:sldId id="282" r:id="rId20"/>
    <p:sldId id="277" r:id="rId21"/>
    <p:sldId id="283" r:id="rId22"/>
    <p:sldId id="279" r:id="rId23"/>
    <p:sldId id="284" r:id="rId24"/>
    <p:sldId id="278" r:id="rId25"/>
    <p:sldId id="276" r:id="rId26"/>
    <p:sldId id="287" r:id="rId27"/>
    <p:sldId id="285" r:id="rId28"/>
    <p:sldId id="288" r:id="rId29"/>
    <p:sldId id="299" r:id="rId30"/>
    <p:sldId id="289" r:id="rId31"/>
    <p:sldId id="291" r:id="rId32"/>
    <p:sldId id="293" r:id="rId33"/>
    <p:sldId id="300" r:id="rId34"/>
    <p:sldId id="267" r:id="rId35"/>
    <p:sldId id="295" r:id="rId36"/>
    <p:sldId id="294" r:id="rId37"/>
    <p:sldId id="297" r:id="rId38"/>
    <p:sldId id="298" r:id="rId39"/>
    <p:sldId id="26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>
          <p15:clr>
            <a:srgbClr val="A4A3A4"/>
          </p15:clr>
        </p15:guide>
        <p15:guide id="2" pos="29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ona Graham" initials="SG" lastIdx="23" clrIdx="0">
    <p:extLst>
      <p:ext uri="{19B8F6BF-5375-455C-9EA6-DF929625EA0E}">
        <p15:presenceInfo xmlns:p15="http://schemas.microsoft.com/office/powerpoint/2012/main" userId="S::Shona.Graham@berkshire.nhs.uk::83f06f5b-811e-4881-bf47-e6eabf7783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B6E6"/>
    <a:srgbClr val="768692"/>
    <a:srgbClr val="78BE20"/>
    <a:srgbClr val="003087"/>
    <a:srgbClr val="005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50B335-7737-4624-A818-E1F6DCB1F239}" v="15" dt="2020-08-18T14:26:21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428" y="60"/>
      </p:cViewPr>
      <p:guideLst>
        <p:guide orient="horz" pos="1570"/>
        <p:guide pos="2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ona Graham" userId="S::shona.graham@berkshire.nhs.uk::83f06f5b-811e-4881-bf47-e6eabf7783c7" providerId="AD" clId="Web-{0EF7D78A-EC83-4663-A966-54B7AC2F0C29}"/>
    <pc:docChg chg="addSld sldOrd">
      <pc:chgData name="Shona Graham" userId="S::shona.graham@berkshire.nhs.uk::83f06f5b-811e-4881-bf47-e6eabf7783c7" providerId="AD" clId="Web-{0EF7D78A-EC83-4663-A966-54B7AC2F0C29}" dt="2020-07-16T07:38:02.848" v="4"/>
      <pc:docMkLst>
        <pc:docMk/>
      </pc:docMkLst>
      <pc:sldChg chg="new ord">
        <pc:chgData name="Shona Graham" userId="S::shona.graham@berkshire.nhs.uk::83f06f5b-811e-4881-bf47-e6eabf7783c7" providerId="AD" clId="Web-{0EF7D78A-EC83-4663-A966-54B7AC2F0C29}" dt="2020-07-16T07:38:02.848" v="4"/>
        <pc:sldMkLst>
          <pc:docMk/>
          <pc:sldMk cId="2836164468" sldId="299"/>
        </pc:sldMkLst>
      </pc:sldChg>
    </pc:docChg>
  </pc:docChgLst>
  <pc:docChgLst>
    <pc:chgData name="Shona Graham" userId="83f06f5b-811e-4881-bf47-e6eabf7783c7" providerId="ADAL" clId="{69C4D9D7-562E-4F37-9616-1E17CDDD38C5}"/>
    <pc:docChg chg="custSel addSld delSld modSld sldOrd">
      <pc:chgData name="Shona Graham" userId="83f06f5b-811e-4881-bf47-e6eabf7783c7" providerId="ADAL" clId="{69C4D9D7-562E-4F37-9616-1E17CDDD38C5}" dt="2020-07-14T13:02:03.983" v="615" actId="2696"/>
      <pc:docMkLst>
        <pc:docMk/>
      </pc:docMkLst>
      <pc:sldChg chg="del ord">
        <pc:chgData name="Shona Graham" userId="83f06f5b-811e-4881-bf47-e6eabf7783c7" providerId="ADAL" clId="{69C4D9D7-562E-4F37-9616-1E17CDDD38C5}" dt="2020-07-14T13:01:47.104" v="607" actId="2696"/>
        <pc:sldMkLst>
          <pc:docMk/>
          <pc:sldMk cId="4287995888" sldId="257"/>
        </pc:sldMkLst>
      </pc:sldChg>
      <pc:sldChg chg="modSp">
        <pc:chgData name="Shona Graham" userId="83f06f5b-811e-4881-bf47-e6eabf7783c7" providerId="ADAL" clId="{69C4D9D7-562E-4F37-9616-1E17CDDD38C5}" dt="2020-07-14T12:50:07.726" v="195" actId="122"/>
        <pc:sldMkLst>
          <pc:docMk/>
          <pc:sldMk cId="2445272236" sldId="258"/>
        </pc:sldMkLst>
        <pc:spChg chg="mod">
          <ac:chgData name="Shona Graham" userId="83f06f5b-811e-4881-bf47-e6eabf7783c7" providerId="ADAL" clId="{69C4D9D7-562E-4F37-9616-1E17CDDD38C5}" dt="2020-07-14T12:50:07.726" v="195" actId="122"/>
          <ac:spMkLst>
            <pc:docMk/>
            <pc:sldMk cId="2445272236" sldId="258"/>
            <ac:spMk id="3" creationId="{00000000-0000-0000-0000-000000000000}"/>
          </ac:spMkLst>
        </pc:spChg>
      </pc:sldChg>
      <pc:sldChg chg="del">
        <pc:chgData name="Shona Graham" userId="83f06f5b-811e-4881-bf47-e6eabf7783c7" providerId="ADAL" clId="{69C4D9D7-562E-4F37-9616-1E17CDDD38C5}" dt="2020-07-14T13:01:59.166" v="613" actId="2696"/>
        <pc:sldMkLst>
          <pc:docMk/>
          <pc:sldMk cId="3707356089" sldId="260"/>
        </pc:sldMkLst>
      </pc:sldChg>
      <pc:sldChg chg="del">
        <pc:chgData name="Shona Graham" userId="83f06f5b-811e-4881-bf47-e6eabf7783c7" providerId="ADAL" clId="{69C4D9D7-562E-4F37-9616-1E17CDDD38C5}" dt="2020-07-14T13:02:03.983" v="615" actId="2696"/>
        <pc:sldMkLst>
          <pc:docMk/>
          <pc:sldMk cId="2895153936" sldId="261"/>
        </pc:sldMkLst>
      </pc:sldChg>
      <pc:sldChg chg="del">
        <pc:chgData name="Shona Graham" userId="83f06f5b-811e-4881-bf47-e6eabf7783c7" providerId="ADAL" clId="{69C4D9D7-562E-4F37-9616-1E17CDDD38C5}" dt="2020-07-14T13:01:57.297" v="612" actId="2696"/>
        <pc:sldMkLst>
          <pc:docMk/>
          <pc:sldMk cId="2729328359" sldId="262"/>
        </pc:sldMkLst>
      </pc:sldChg>
      <pc:sldChg chg="del">
        <pc:chgData name="Shona Graham" userId="83f06f5b-811e-4881-bf47-e6eabf7783c7" providerId="ADAL" clId="{69C4D9D7-562E-4F37-9616-1E17CDDD38C5}" dt="2020-07-14T13:01:53.508" v="610" actId="2696"/>
        <pc:sldMkLst>
          <pc:docMk/>
          <pc:sldMk cId="4099344837" sldId="263"/>
        </pc:sldMkLst>
      </pc:sldChg>
      <pc:sldChg chg="addSp delSp modSp ord">
        <pc:chgData name="Shona Graham" userId="83f06f5b-811e-4881-bf47-e6eabf7783c7" providerId="ADAL" clId="{69C4D9D7-562E-4F37-9616-1E17CDDD38C5}" dt="2020-07-14T13:01:35.959" v="605"/>
        <pc:sldMkLst>
          <pc:docMk/>
          <pc:sldMk cId="3051130806" sldId="264"/>
        </pc:sldMkLst>
        <pc:spChg chg="mod">
          <ac:chgData name="Shona Graham" userId="83f06f5b-811e-4881-bf47-e6eabf7783c7" providerId="ADAL" clId="{69C4D9D7-562E-4F37-9616-1E17CDDD38C5}" dt="2020-07-14T13:01:29.269" v="604" actId="120"/>
          <ac:spMkLst>
            <pc:docMk/>
            <pc:sldMk cId="3051130806" sldId="264"/>
            <ac:spMk id="2" creationId="{00000000-0000-0000-0000-000000000000}"/>
          </ac:spMkLst>
        </pc:spChg>
        <pc:spChg chg="del">
          <ac:chgData name="Shona Graham" userId="83f06f5b-811e-4881-bf47-e6eabf7783c7" providerId="ADAL" clId="{69C4D9D7-562E-4F37-9616-1E17CDDD38C5}" dt="2020-07-14T13:01:04.414" v="600" actId="478"/>
          <ac:spMkLst>
            <pc:docMk/>
            <pc:sldMk cId="3051130806" sldId="264"/>
            <ac:spMk id="3" creationId="{00000000-0000-0000-0000-000000000000}"/>
          </ac:spMkLst>
        </pc:spChg>
        <pc:spChg chg="add mod">
          <ac:chgData name="Shona Graham" userId="83f06f5b-811e-4881-bf47-e6eabf7783c7" providerId="ADAL" clId="{69C4D9D7-562E-4F37-9616-1E17CDDD38C5}" dt="2020-07-14T13:01:15.295" v="602" actId="207"/>
          <ac:spMkLst>
            <pc:docMk/>
            <pc:sldMk cId="3051130806" sldId="264"/>
            <ac:spMk id="4" creationId="{6A4AFA43-553B-456A-8BC2-EBDAD68F2C57}"/>
          </ac:spMkLst>
        </pc:spChg>
      </pc:sldChg>
      <pc:sldChg chg="del">
        <pc:chgData name="Shona Graham" userId="83f06f5b-811e-4881-bf47-e6eabf7783c7" providerId="ADAL" clId="{69C4D9D7-562E-4F37-9616-1E17CDDD38C5}" dt="2020-07-14T13:01:55.475" v="611" actId="2696"/>
        <pc:sldMkLst>
          <pc:docMk/>
          <pc:sldMk cId="3197487668" sldId="265"/>
        </pc:sldMkLst>
      </pc:sldChg>
      <pc:sldChg chg="addSp modSp modAnim">
        <pc:chgData name="Shona Graham" userId="83f06f5b-811e-4881-bf47-e6eabf7783c7" providerId="ADAL" clId="{69C4D9D7-562E-4F37-9616-1E17CDDD38C5}" dt="2020-07-14T12:45:07.327" v="150" actId="1076"/>
        <pc:sldMkLst>
          <pc:docMk/>
          <pc:sldMk cId="3670858053" sldId="267"/>
        </pc:sldMkLst>
        <pc:spChg chg="add mod">
          <ac:chgData name="Shona Graham" userId="83f06f5b-811e-4881-bf47-e6eabf7783c7" providerId="ADAL" clId="{69C4D9D7-562E-4F37-9616-1E17CDDD38C5}" dt="2020-07-14T12:44:32.269" v="145" actId="1076"/>
          <ac:spMkLst>
            <pc:docMk/>
            <pc:sldMk cId="3670858053" sldId="267"/>
            <ac:spMk id="2" creationId="{EA150E53-7790-42E4-AEE2-546CD746CA02}"/>
          </ac:spMkLst>
        </pc:spChg>
        <pc:spChg chg="mod">
          <ac:chgData name="Shona Graham" userId="83f06f5b-811e-4881-bf47-e6eabf7783c7" providerId="ADAL" clId="{69C4D9D7-562E-4F37-9616-1E17CDDD38C5}" dt="2020-07-14T12:44:52.696" v="148" actId="1076"/>
          <ac:spMkLst>
            <pc:docMk/>
            <pc:sldMk cId="3670858053" sldId="267"/>
            <ac:spMk id="3" creationId="{00000000-0000-0000-0000-000000000000}"/>
          </ac:spMkLst>
        </pc:spChg>
        <pc:spChg chg="mod">
          <ac:chgData name="Shona Graham" userId="83f06f5b-811e-4881-bf47-e6eabf7783c7" providerId="ADAL" clId="{69C4D9D7-562E-4F37-9616-1E17CDDD38C5}" dt="2020-07-14T12:44:37.104" v="146" actId="14100"/>
          <ac:spMkLst>
            <pc:docMk/>
            <pc:sldMk cId="3670858053" sldId="267"/>
            <ac:spMk id="7" creationId="{C738947D-E590-4AB0-BCB4-8087C80795E2}"/>
          </ac:spMkLst>
        </pc:spChg>
        <pc:picChg chg="add mod">
          <ac:chgData name="Shona Graham" userId="83f06f5b-811e-4881-bf47-e6eabf7783c7" providerId="ADAL" clId="{69C4D9D7-562E-4F37-9616-1E17CDDD38C5}" dt="2020-07-14T12:43:52.261" v="136" actId="1076"/>
          <ac:picMkLst>
            <pc:docMk/>
            <pc:sldMk cId="3670858053" sldId="267"/>
            <ac:picMk id="5" creationId="{7F9879EB-E5D4-4AF2-BFEF-A6EA3BE00F84}"/>
          </ac:picMkLst>
        </pc:picChg>
        <pc:picChg chg="add mod">
          <ac:chgData name="Shona Graham" userId="83f06f5b-811e-4881-bf47-e6eabf7783c7" providerId="ADAL" clId="{69C4D9D7-562E-4F37-9616-1E17CDDD38C5}" dt="2020-07-14T12:45:07.327" v="150" actId="1076"/>
          <ac:picMkLst>
            <pc:docMk/>
            <pc:sldMk cId="3670858053" sldId="267"/>
            <ac:picMk id="6" creationId="{3060484E-6727-4210-9298-EF97AC825B09}"/>
          </ac:picMkLst>
        </pc:picChg>
      </pc:sldChg>
      <pc:sldChg chg="modSp">
        <pc:chgData name="Shona Graham" userId="83f06f5b-811e-4881-bf47-e6eabf7783c7" providerId="ADAL" clId="{69C4D9D7-562E-4F37-9616-1E17CDDD38C5}" dt="2020-07-14T12:51:31.599" v="202" actId="1076"/>
        <pc:sldMkLst>
          <pc:docMk/>
          <pc:sldMk cId="1524915145" sldId="274"/>
        </pc:sldMkLst>
        <pc:spChg chg="mod">
          <ac:chgData name="Shona Graham" userId="83f06f5b-811e-4881-bf47-e6eabf7783c7" providerId="ADAL" clId="{69C4D9D7-562E-4F37-9616-1E17CDDD38C5}" dt="2020-07-14T12:51:31.599" v="202" actId="1076"/>
          <ac:spMkLst>
            <pc:docMk/>
            <pc:sldMk cId="1524915145" sldId="274"/>
            <ac:spMk id="3" creationId="{00000000-0000-0000-0000-000000000000}"/>
          </ac:spMkLst>
        </pc:spChg>
      </pc:sldChg>
      <pc:sldChg chg="modSp">
        <pc:chgData name="Shona Graham" userId="83f06f5b-811e-4881-bf47-e6eabf7783c7" providerId="ADAL" clId="{69C4D9D7-562E-4F37-9616-1E17CDDD38C5}" dt="2020-07-14T12:52:20.615" v="206" actId="1076"/>
        <pc:sldMkLst>
          <pc:docMk/>
          <pc:sldMk cId="3638788389" sldId="279"/>
        </pc:sldMkLst>
        <pc:spChg chg="mod">
          <ac:chgData name="Shona Graham" userId="83f06f5b-811e-4881-bf47-e6eabf7783c7" providerId="ADAL" clId="{69C4D9D7-562E-4F37-9616-1E17CDDD38C5}" dt="2020-07-14T12:52:20.615" v="206" actId="1076"/>
          <ac:spMkLst>
            <pc:docMk/>
            <pc:sldMk cId="3638788389" sldId="279"/>
            <ac:spMk id="3" creationId="{00000000-0000-0000-0000-000000000000}"/>
          </ac:spMkLst>
        </pc:spChg>
      </pc:sldChg>
      <pc:sldChg chg="del">
        <pc:chgData name="Shona Graham" userId="83f06f5b-811e-4881-bf47-e6eabf7783c7" providerId="ADAL" clId="{69C4D9D7-562E-4F37-9616-1E17CDDD38C5}" dt="2020-07-14T13:02:01.595" v="614" actId="2696"/>
        <pc:sldMkLst>
          <pc:docMk/>
          <pc:sldMk cId="2412428867" sldId="286"/>
        </pc:sldMkLst>
      </pc:sldChg>
      <pc:sldChg chg="modSp">
        <pc:chgData name="Shona Graham" userId="83f06f5b-811e-4881-bf47-e6eabf7783c7" providerId="ADAL" clId="{69C4D9D7-562E-4F37-9616-1E17CDDD38C5}" dt="2020-07-14T12:52:52.316" v="210" actId="1076"/>
        <pc:sldMkLst>
          <pc:docMk/>
          <pc:sldMk cId="4007664168" sldId="288"/>
        </pc:sldMkLst>
        <pc:spChg chg="mod">
          <ac:chgData name="Shona Graham" userId="83f06f5b-811e-4881-bf47-e6eabf7783c7" providerId="ADAL" clId="{69C4D9D7-562E-4F37-9616-1E17CDDD38C5}" dt="2020-07-14T12:52:52.316" v="210" actId="1076"/>
          <ac:spMkLst>
            <pc:docMk/>
            <pc:sldMk cId="4007664168" sldId="288"/>
            <ac:spMk id="3" creationId="{00000000-0000-0000-0000-000000000000}"/>
          </ac:spMkLst>
        </pc:spChg>
      </pc:sldChg>
      <pc:sldChg chg="addSp modSp modAnim addCm modCm">
        <pc:chgData name="Shona Graham" userId="83f06f5b-811e-4881-bf47-e6eabf7783c7" providerId="ADAL" clId="{69C4D9D7-562E-4F37-9616-1E17CDDD38C5}" dt="2020-07-14T12:16:54.122" v="32" actId="1076"/>
        <pc:sldMkLst>
          <pc:docMk/>
          <pc:sldMk cId="3015379109" sldId="289"/>
        </pc:sldMkLst>
        <pc:spChg chg="add mod">
          <ac:chgData name="Shona Graham" userId="83f06f5b-811e-4881-bf47-e6eabf7783c7" providerId="ADAL" clId="{69C4D9D7-562E-4F37-9616-1E17CDDD38C5}" dt="2020-07-14T12:16:23.671" v="27" actId="1076"/>
          <ac:spMkLst>
            <pc:docMk/>
            <pc:sldMk cId="3015379109" sldId="289"/>
            <ac:spMk id="2" creationId="{2849FACD-4919-4785-A9EB-C232C1A1227C}"/>
          </ac:spMkLst>
        </pc:spChg>
        <pc:spChg chg="mod">
          <ac:chgData name="Shona Graham" userId="83f06f5b-811e-4881-bf47-e6eabf7783c7" providerId="ADAL" clId="{69C4D9D7-562E-4F37-9616-1E17CDDD38C5}" dt="2020-07-14T12:14:59.148" v="2"/>
          <ac:spMkLst>
            <pc:docMk/>
            <pc:sldMk cId="3015379109" sldId="289"/>
            <ac:spMk id="3" creationId="{00000000-0000-0000-0000-000000000000}"/>
          </ac:spMkLst>
        </pc:spChg>
        <pc:spChg chg="mod">
          <ac:chgData name="Shona Graham" userId="83f06f5b-811e-4881-bf47-e6eabf7783c7" providerId="ADAL" clId="{69C4D9D7-562E-4F37-9616-1E17CDDD38C5}" dt="2020-07-14T12:16:27.939" v="28" actId="14100"/>
          <ac:spMkLst>
            <pc:docMk/>
            <pc:sldMk cId="3015379109" sldId="289"/>
            <ac:spMk id="7" creationId="{C738947D-E590-4AB0-BCB4-8087C80795E2}"/>
          </ac:spMkLst>
        </pc:spChg>
        <pc:picChg chg="add mod">
          <ac:chgData name="Shona Graham" userId="83f06f5b-811e-4881-bf47-e6eabf7783c7" providerId="ADAL" clId="{69C4D9D7-562E-4F37-9616-1E17CDDD38C5}" dt="2020-07-14T12:16:54.122" v="32" actId="1076"/>
          <ac:picMkLst>
            <pc:docMk/>
            <pc:sldMk cId="3015379109" sldId="289"/>
            <ac:picMk id="5" creationId="{39FC13C9-1AED-4000-BAA5-8D34D4AE35FE}"/>
          </ac:picMkLst>
        </pc:picChg>
      </pc:sldChg>
      <pc:sldChg chg="del ord">
        <pc:chgData name="Shona Graham" userId="83f06f5b-811e-4881-bf47-e6eabf7783c7" providerId="ADAL" clId="{69C4D9D7-562E-4F37-9616-1E17CDDD38C5}" dt="2020-07-14T13:01:51.244" v="609" actId="2696"/>
        <pc:sldMkLst>
          <pc:docMk/>
          <pc:sldMk cId="1978115160" sldId="290"/>
        </pc:sldMkLst>
      </pc:sldChg>
      <pc:sldChg chg="addSp delSp modSp add ord modAnim">
        <pc:chgData name="Shona Graham" userId="83f06f5b-811e-4881-bf47-e6eabf7783c7" providerId="ADAL" clId="{69C4D9D7-562E-4F37-9616-1E17CDDD38C5}" dt="2020-07-14T12:35:00.506" v="55" actId="1076"/>
        <pc:sldMkLst>
          <pc:docMk/>
          <pc:sldMk cId="1034412009" sldId="291"/>
        </pc:sldMkLst>
        <pc:spChg chg="mod">
          <ac:chgData name="Shona Graham" userId="83f06f5b-811e-4881-bf47-e6eabf7783c7" providerId="ADAL" clId="{69C4D9D7-562E-4F37-9616-1E17CDDD38C5}" dt="2020-07-14T12:34:30.031" v="47" actId="122"/>
          <ac:spMkLst>
            <pc:docMk/>
            <pc:sldMk cId="1034412009" sldId="291"/>
            <ac:spMk id="2" creationId="{00000000-0000-0000-0000-000000000000}"/>
          </ac:spMkLst>
        </pc:spChg>
        <pc:spChg chg="del">
          <ac:chgData name="Shona Graham" userId="83f06f5b-811e-4881-bf47-e6eabf7783c7" providerId="ADAL" clId="{69C4D9D7-562E-4F37-9616-1E17CDDD38C5}" dt="2020-07-14T12:34:02.317" v="36" actId="478"/>
          <ac:spMkLst>
            <pc:docMk/>
            <pc:sldMk cId="1034412009" sldId="291"/>
            <ac:spMk id="3" creationId="{00000000-0000-0000-0000-000000000000}"/>
          </ac:spMkLst>
        </pc:spChg>
        <pc:picChg chg="add mod">
          <ac:chgData name="Shona Graham" userId="83f06f5b-811e-4881-bf47-e6eabf7783c7" providerId="ADAL" clId="{69C4D9D7-562E-4F37-9616-1E17CDDD38C5}" dt="2020-07-14T12:34:44.048" v="53" actId="208"/>
          <ac:picMkLst>
            <pc:docMk/>
            <pc:sldMk cId="1034412009" sldId="291"/>
            <ac:picMk id="4" creationId="{25FA371A-CE75-4E97-AF51-BD24AB00D552}"/>
          </ac:picMkLst>
        </pc:picChg>
        <pc:picChg chg="add mod">
          <ac:chgData name="Shona Graham" userId="83f06f5b-811e-4881-bf47-e6eabf7783c7" providerId="ADAL" clId="{69C4D9D7-562E-4F37-9616-1E17CDDD38C5}" dt="2020-07-14T12:35:00.506" v="55" actId="1076"/>
          <ac:picMkLst>
            <pc:docMk/>
            <pc:sldMk cId="1034412009" sldId="291"/>
            <ac:picMk id="5" creationId="{DED617DA-594A-410E-900D-9E1FF2140458}"/>
          </ac:picMkLst>
        </pc:picChg>
      </pc:sldChg>
      <pc:sldChg chg="add del">
        <pc:chgData name="Shona Graham" userId="83f06f5b-811e-4881-bf47-e6eabf7783c7" providerId="ADAL" clId="{69C4D9D7-562E-4F37-9616-1E17CDDD38C5}" dt="2020-07-14T13:01:49.332" v="608" actId="2696"/>
        <pc:sldMkLst>
          <pc:docMk/>
          <pc:sldMk cId="2849006282" sldId="292"/>
        </pc:sldMkLst>
      </pc:sldChg>
      <pc:sldChg chg="addSp delSp modSp add ord delAnim modAnim delCm">
        <pc:chgData name="Shona Graham" userId="83f06f5b-811e-4881-bf47-e6eabf7783c7" providerId="ADAL" clId="{69C4D9D7-562E-4F37-9616-1E17CDDD38C5}" dt="2020-07-14T12:40:12.864" v="103" actId="1076"/>
        <pc:sldMkLst>
          <pc:docMk/>
          <pc:sldMk cId="3628640654" sldId="293"/>
        </pc:sldMkLst>
        <pc:spChg chg="mod">
          <ac:chgData name="Shona Graham" userId="83f06f5b-811e-4881-bf47-e6eabf7783c7" providerId="ADAL" clId="{69C4D9D7-562E-4F37-9616-1E17CDDD38C5}" dt="2020-07-14T12:38:23.004" v="81" actId="1076"/>
          <ac:spMkLst>
            <pc:docMk/>
            <pc:sldMk cId="3628640654" sldId="293"/>
            <ac:spMk id="2" creationId="{2849FACD-4919-4785-A9EB-C232C1A1227C}"/>
          </ac:spMkLst>
        </pc:spChg>
        <pc:spChg chg="mod">
          <ac:chgData name="Shona Graham" userId="83f06f5b-811e-4881-bf47-e6eabf7783c7" providerId="ADAL" clId="{69C4D9D7-562E-4F37-9616-1E17CDDD38C5}" dt="2020-07-14T12:35:56.105" v="61" actId="122"/>
          <ac:spMkLst>
            <pc:docMk/>
            <pc:sldMk cId="3628640654" sldId="293"/>
            <ac:spMk id="3" creationId="{00000000-0000-0000-0000-000000000000}"/>
          </ac:spMkLst>
        </pc:spChg>
        <pc:spChg chg="mod">
          <ac:chgData name="Shona Graham" userId="83f06f5b-811e-4881-bf47-e6eabf7783c7" providerId="ADAL" clId="{69C4D9D7-562E-4F37-9616-1E17CDDD38C5}" dt="2020-07-14T12:38:27.091" v="82" actId="14100"/>
          <ac:spMkLst>
            <pc:docMk/>
            <pc:sldMk cId="3628640654" sldId="293"/>
            <ac:spMk id="7" creationId="{C738947D-E590-4AB0-BCB4-8087C80795E2}"/>
          </ac:spMkLst>
        </pc:spChg>
        <pc:picChg chg="del">
          <ac:chgData name="Shona Graham" userId="83f06f5b-811e-4881-bf47-e6eabf7783c7" providerId="ADAL" clId="{69C4D9D7-562E-4F37-9616-1E17CDDD38C5}" dt="2020-07-14T12:35:59.418" v="62" actId="478"/>
          <ac:picMkLst>
            <pc:docMk/>
            <pc:sldMk cId="3628640654" sldId="293"/>
            <ac:picMk id="5" creationId="{39FC13C9-1AED-4000-BAA5-8D34D4AE35FE}"/>
          </ac:picMkLst>
        </pc:picChg>
        <pc:picChg chg="add mod">
          <ac:chgData name="Shona Graham" userId="83f06f5b-811e-4881-bf47-e6eabf7783c7" providerId="ADAL" clId="{69C4D9D7-562E-4F37-9616-1E17CDDD38C5}" dt="2020-07-14T12:39:45.939" v="100" actId="1076"/>
          <ac:picMkLst>
            <pc:docMk/>
            <pc:sldMk cId="3628640654" sldId="293"/>
            <ac:picMk id="6" creationId="{62923C01-467D-4F53-898B-456D28D003E1}"/>
          </ac:picMkLst>
        </pc:picChg>
        <pc:picChg chg="add mod">
          <ac:chgData name="Shona Graham" userId="83f06f5b-811e-4881-bf47-e6eabf7783c7" providerId="ADAL" clId="{69C4D9D7-562E-4F37-9616-1E17CDDD38C5}" dt="2020-07-14T12:39:39.177" v="99" actId="1076"/>
          <ac:picMkLst>
            <pc:docMk/>
            <pc:sldMk cId="3628640654" sldId="293"/>
            <ac:picMk id="8" creationId="{CFB98612-6951-44D8-AD18-E3075B9D70B0}"/>
          </ac:picMkLst>
        </pc:picChg>
        <pc:picChg chg="add mod">
          <ac:chgData name="Shona Graham" userId="83f06f5b-811e-4881-bf47-e6eabf7783c7" providerId="ADAL" clId="{69C4D9D7-562E-4F37-9616-1E17CDDD38C5}" dt="2020-07-14T12:39:50.126" v="101" actId="1076"/>
          <ac:picMkLst>
            <pc:docMk/>
            <pc:sldMk cId="3628640654" sldId="293"/>
            <ac:picMk id="9" creationId="{797A4D05-F255-43F6-9AF0-E7DD3CC354E7}"/>
          </ac:picMkLst>
        </pc:picChg>
        <pc:picChg chg="add mod">
          <ac:chgData name="Shona Graham" userId="83f06f5b-811e-4881-bf47-e6eabf7783c7" providerId="ADAL" clId="{69C4D9D7-562E-4F37-9616-1E17CDDD38C5}" dt="2020-07-14T12:40:12.864" v="103" actId="1076"/>
          <ac:picMkLst>
            <pc:docMk/>
            <pc:sldMk cId="3628640654" sldId="293"/>
            <ac:picMk id="10" creationId="{7EEE848D-F9E4-44BF-AAC3-5FF8B69ACF3E}"/>
          </ac:picMkLst>
        </pc:picChg>
      </pc:sldChg>
      <pc:sldChg chg="addSp modSp add modAnim">
        <pc:chgData name="Shona Graham" userId="83f06f5b-811e-4881-bf47-e6eabf7783c7" providerId="ADAL" clId="{69C4D9D7-562E-4F37-9616-1E17CDDD38C5}" dt="2020-07-14T12:49:28.288" v="193" actId="1076"/>
        <pc:sldMkLst>
          <pc:docMk/>
          <pc:sldMk cId="674153527" sldId="294"/>
        </pc:sldMkLst>
        <pc:spChg chg="add mod">
          <ac:chgData name="Shona Graham" userId="83f06f5b-811e-4881-bf47-e6eabf7783c7" providerId="ADAL" clId="{69C4D9D7-562E-4F37-9616-1E17CDDD38C5}" dt="2020-07-14T12:48:55.250" v="187" actId="14100"/>
          <ac:spMkLst>
            <pc:docMk/>
            <pc:sldMk cId="674153527" sldId="294"/>
            <ac:spMk id="2" creationId="{2AA4F097-B23B-4F0A-852C-781ADFAD4D88}"/>
          </ac:spMkLst>
        </pc:spChg>
        <pc:spChg chg="mod">
          <ac:chgData name="Shona Graham" userId="83f06f5b-811e-4881-bf47-e6eabf7783c7" providerId="ADAL" clId="{69C4D9D7-562E-4F37-9616-1E17CDDD38C5}" dt="2020-07-14T12:49:07.499" v="189" actId="1076"/>
          <ac:spMkLst>
            <pc:docMk/>
            <pc:sldMk cId="674153527" sldId="294"/>
            <ac:spMk id="3" creationId="{00000000-0000-0000-0000-000000000000}"/>
          </ac:spMkLst>
        </pc:spChg>
        <pc:spChg chg="mod">
          <ac:chgData name="Shona Graham" userId="83f06f5b-811e-4881-bf47-e6eabf7783c7" providerId="ADAL" clId="{69C4D9D7-562E-4F37-9616-1E17CDDD38C5}" dt="2020-07-14T12:49:00.350" v="188" actId="14100"/>
          <ac:spMkLst>
            <pc:docMk/>
            <pc:sldMk cId="674153527" sldId="294"/>
            <ac:spMk id="7" creationId="{C738947D-E590-4AB0-BCB4-8087C80795E2}"/>
          </ac:spMkLst>
        </pc:spChg>
        <pc:picChg chg="add mod">
          <ac:chgData name="Shona Graham" userId="83f06f5b-811e-4881-bf47-e6eabf7783c7" providerId="ADAL" clId="{69C4D9D7-562E-4F37-9616-1E17CDDD38C5}" dt="2020-07-14T12:49:16.265" v="191" actId="1076"/>
          <ac:picMkLst>
            <pc:docMk/>
            <pc:sldMk cId="674153527" sldId="294"/>
            <ac:picMk id="5" creationId="{8AE57C04-206D-476F-A6BC-05DE8C2DAD7D}"/>
          </ac:picMkLst>
        </pc:picChg>
        <pc:picChg chg="add mod">
          <ac:chgData name="Shona Graham" userId="83f06f5b-811e-4881-bf47-e6eabf7783c7" providerId="ADAL" clId="{69C4D9D7-562E-4F37-9616-1E17CDDD38C5}" dt="2020-07-14T12:49:28.288" v="193" actId="1076"/>
          <ac:picMkLst>
            <pc:docMk/>
            <pc:sldMk cId="674153527" sldId="294"/>
            <ac:picMk id="6" creationId="{D09FBE33-FC2F-407E-A0D2-4DE4D177EA26}"/>
          </ac:picMkLst>
        </pc:picChg>
      </pc:sldChg>
      <pc:sldChg chg="addSp delSp modSp add ord modAnim">
        <pc:chgData name="Shona Graham" userId="83f06f5b-811e-4881-bf47-e6eabf7783c7" providerId="ADAL" clId="{69C4D9D7-562E-4F37-9616-1E17CDDD38C5}" dt="2020-07-14T12:46:08.080" v="161"/>
        <pc:sldMkLst>
          <pc:docMk/>
          <pc:sldMk cId="959601789" sldId="295"/>
        </pc:sldMkLst>
        <pc:spChg chg="del">
          <ac:chgData name="Shona Graham" userId="83f06f5b-811e-4881-bf47-e6eabf7783c7" providerId="ADAL" clId="{69C4D9D7-562E-4F37-9616-1E17CDDD38C5}" dt="2020-07-14T12:45:34.964" v="154" actId="478"/>
          <ac:spMkLst>
            <pc:docMk/>
            <pc:sldMk cId="959601789" sldId="295"/>
            <ac:spMk id="2" creationId="{00000000-0000-0000-0000-000000000000}"/>
          </ac:spMkLst>
        </pc:spChg>
        <pc:spChg chg="del">
          <ac:chgData name="Shona Graham" userId="83f06f5b-811e-4881-bf47-e6eabf7783c7" providerId="ADAL" clId="{69C4D9D7-562E-4F37-9616-1E17CDDD38C5}" dt="2020-07-14T12:45:30.853" v="153" actId="478"/>
          <ac:spMkLst>
            <pc:docMk/>
            <pc:sldMk cId="959601789" sldId="295"/>
            <ac:spMk id="3" creationId="{00000000-0000-0000-0000-000000000000}"/>
          </ac:spMkLst>
        </pc:spChg>
        <pc:picChg chg="add mod">
          <ac:chgData name="Shona Graham" userId="83f06f5b-811e-4881-bf47-e6eabf7783c7" providerId="ADAL" clId="{69C4D9D7-562E-4F37-9616-1E17CDDD38C5}" dt="2020-07-14T12:45:56.936" v="160" actId="208"/>
          <ac:picMkLst>
            <pc:docMk/>
            <pc:sldMk cId="959601789" sldId="295"/>
            <ac:picMk id="4" creationId="{337DA02F-4E22-405E-AED6-D59EF29DDA1F}"/>
          </ac:picMkLst>
        </pc:picChg>
        <pc:picChg chg="add">
          <ac:chgData name="Shona Graham" userId="83f06f5b-811e-4881-bf47-e6eabf7783c7" providerId="ADAL" clId="{69C4D9D7-562E-4F37-9616-1E17CDDD38C5}" dt="2020-07-14T12:46:08.080" v="161"/>
          <ac:picMkLst>
            <pc:docMk/>
            <pc:sldMk cId="959601789" sldId="295"/>
            <ac:picMk id="5" creationId="{A180F952-3708-407F-9335-86E4F46F9297}"/>
          </ac:picMkLst>
        </pc:picChg>
      </pc:sldChg>
      <pc:sldChg chg="add del">
        <pc:chgData name="Shona Graham" userId="83f06f5b-811e-4881-bf47-e6eabf7783c7" providerId="ADAL" clId="{69C4D9D7-562E-4F37-9616-1E17CDDD38C5}" dt="2020-07-14T13:01:44.272" v="606" actId="2696"/>
        <pc:sldMkLst>
          <pc:docMk/>
          <pc:sldMk cId="2776265071" sldId="296"/>
        </pc:sldMkLst>
      </pc:sldChg>
      <pc:sldChg chg="addSp delSp modSp add delAnim modAnim">
        <pc:chgData name="Shona Graham" userId="83f06f5b-811e-4881-bf47-e6eabf7783c7" providerId="ADAL" clId="{69C4D9D7-562E-4F37-9616-1E17CDDD38C5}" dt="2020-07-14T12:57:27.473" v="573" actId="1076"/>
        <pc:sldMkLst>
          <pc:docMk/>
          <pc:sldMk cId="518858157" sldId="297"/>
        </pc:sldMkLst>
        <pc:spChg chg="del mod">
          <ac:chgData name="Shona Graham" userId="83f06f5b-811e-4881-bf47-e6eabf7783c7" providerId="ADAL" clId="{69C4D9D7-562E-4F37-9616-1E17CDDD38C5}" dt="2020-07-14T12:55:18.632" v="233" actId="478"/>
          <ac:spMkLst>
            <pc:docMk/>
            <pc:sldMk cId="518858157" sldId="297"/>
            <ac:spMk id="2" creationId="{2AA4F097-B23B-4F0A-852C-781ADFAD4D88}"/>
          </ac:spMkLst>
        </pc:spChg>
        <pc:spChg chg="add mod">
          <ac:chgData name="Shona Graham" userId="83f06f5b-811e-4881-bf47-e6eabf7783c7" providerId="ADAL" clId="{69C4D9D7-562E-4F37-9616-1E17CDDD38C5}" dt="2020-07-14T12:57:08.087" v="571" actId="20577"/>
          <ac:spMkLst>
            <pc:docMk/>
            <pc:sldMk cId="518858157" sldId="297"/>
            <ac:spMk id="4" creationId="{55A23686-7014-4C0F-AE68-F9D275469D3E}"/>
          </ac:spMkLst>
        </pc:spChg>
        <pc:picChg chg="del">
          <ac:chgData name="Shona Graham" userId="83f06f5b-811e-4881-bf47-e6eabf7783c7" providerId="ADAL" clId="{69C4D9D7-562E-4F37-9616-1E17CDDD38C5}" dt="2020-07-14T12:53:53.037" v="215" actId="478"/>
          <ac:picMkLst>
            <pc:docMk/>
            <pc:sldMk cId="518858157" sldId="297"/>
            <ac:picMk id="5" creationId="{8AE57C04-206D-476F-A6BC-05DE8C2DAD7D}"/>
          </ac:picMkLst>
        </pc:picChg>
        <pc:picChg chg="del">
          <ac:chgData name="Shona Graham" userId="83f06f5b-811e-4881-bf47-e6eabf7783c7" providerId="ADAL" clId="{69C4D9D7-562E-4F37-9616-1E17CDDD38C5}" dt="2020-07-14T12:53:50.589" v="214" actId="478"/>
          <ac:picMkLst>
            <pc:docMk/>
            <pc:sldMk cId="518858157" sldId="297"/>
            <ac:picMk id="6" creationId="{D09FBE33-FC2F-407E-A0D2-4DE4D177EA26}"/>
          </ac:picMkLst>
        </pc:picChg>
        <pc:picChg chg="add mod">
          <ac:chgData name="Shona Graham" userId="83f06f5b-811e-4881-bf47-e6eabf7783c7" providerId="ADAL" clId="{69C4D9D7-562E-4F37-9616-1E17CDDD38C5}" dt="2020-07-14T12:54:16.355" v="219" actId="208"/>
          <ac:picMkLst>
            <pc:docMk/>
            <pc:sldMk cId="518858157" sldId="297"/>
            <ac:picMk id="8" creationId="{15E04A16-D803-41EF-BEE7-770BD856D667}"/>
          </ac:picMkLst>
        </pc:picChg>
        <pc:picChg chg="add mod">
          <ac:chgData name="Shona Graham" userId="83f06f5b-811e-4881-bf47-e6eabf7783c7" providerId="ADAL" clId="{69C4D9D7-562E-4F37-9616-1E17CDDD38C5}" dt="2020-07-14T12:57:27.473" v="573" actId="1076"/>
          <ac:picMkLst>
            <pc:docMk/>
            <pc:sldMk cId="518858157" sldId="297"/>
            <ac:picMk id="9" creationId="{71392B4F-41D2-478D-B001-E9EC2D3F3953}"/>
          </ac:picMkLst>
        </pc:picChg>
      </pc:sldChg>
      <pc:sldChg chg="addSp delSp modSp add delAnim">
        <pc:chgData name="Shona Graham" userId="83f06f5b-811e-4881-bf47-e6eabf7783c7" providerId="ADAL" clId="{69C4D9D7-562E-4F37-9616-1E17CDDD38C5}" dt="2020-07-14T13:00:00.969" v="593" actId="478"/>
        <pc:sldMkLst>
          <pc:docMk/>
          <pc:sldMk cId="3732403072" sldId="298"/>
        </pc:sldMkLst>
        <pc:spChg chg="mod">
          <ac:chgData name="Shona Graham" userId="83f06f5b-811e-4881-bf47-e6eabf7783c7" providerId="ADAL" clId="{69C4D9D7-562E-4F37-9616-1E17CDDD38C5}" dt="2020-07-14T12:58:28.978" v="576" actId="122"/>
          <ac:spMkLst>
            <pc:docMk/>
            <pc:sldMk cId="3732403072" sldId="298"/>
            <ac:spMk id="3" creationId="{00000000-0000-0000-0000-000000000000}"/>
          </ac:spMkLst>
        </pc:spChg>
        <pc:spChg chg="mod">
          <ac:chgData name="Shona Graham" userId="83f06f5b-811e-4881-bf47-e6eabf7783c7" providerId="ADAL" clId="{69C4D9D7-562E-4F37-9616-1E17CDDD38C5}" dt="2020-07-14T12:59:39.477" v="586" actId="207"/>
          <ac:spMkLst>
            <pc:docMk/>
            <pc:sldMk cId="3732403072" sldId="298"/>
            <ac:spMk id="4" creationId="{55A23686-7014-4C0F-AE68-F9D275469D3E}"/>
          </ac:spMkLst>
        </pc:spChg>
        <pc:picChg chg="del">
          <ac:chgData name="Shona Graham" userId="83f06f5b-811e-4881-bf47-e6eabf7783c7" providerId="ADAL" clId="{69C4D9D7-562E-4F37-9616-1E17CDDD38C5}" dt="2020-07-14T12:59:41.911" v="587" actId="478"/>
          <ac:picMkLst>
            <pc:docMk/>
            <pc:sldMk cId="3732403072" sldId="298"/>
            <ac:picMk id="8" creationId="{15E04A16-D803-41EF-BEE7-770BD856D667}"/>
          </ac:picMkLst>
        </pc:picChg>
        <pc:picChg chg="del">
          <ac:chgData name="Shona Graham" userId="83f06f5b-811e-4881-bf47-e6eabf7783c7" providerId="ADAL" clId="{69C4D9D7-562E-4F37-9616-1E17CDDD38C5}" dt="2020-07-14T13:00:00.969" v="593" actId="478"/>
          <ac:picMkLst>
            <pc:docMk/>
            <pc:sldMk cId="3732403072" sldId="298"/>
            <ac:picMk id="9" creationId="{71392B4F-41D2-478D-B001-E9EC2D3F3953}"/>
          </ac:picMkLst>
        </pc:picChg>
        <pc:picChg chg="add mod">
          <ac:chgData name="Shona Graham" userId="83f06f5b-811e-4881-bf47-e6eabf7783c7" providerId="ADAL" clId="{69C4D9D7-562E-4F37-9616-1E17CDDD38C5}" dt="2020-07-14T12:59:58.018" v="592" actId="208"/>
          <ac:picMkLst>
            <pc:docMk/>
            <pc:sldMk cId="3732403072" sldId="298"/>
            <ac:picMk id="10" creationId="{E4BCC24B-7745-44BA-9009-1053A1E55E43}"/>
          </ac:picMkLst>
        </pc:picChg>
      </pc:sldChg>
    </pc:docChg>
  </pc:docChgLst>
  <pc:docChgLst>
    <pc:chgData name="Linda Price" userId="S::linda.price@berkshire.nhs.uk::f0d90d20-add9-4480-858d-dc69f93337ab" providerId="AD" clId="Web-{BEDDF1D7-1F13-4684-A9F4-409940A88F58}"/>
    <pc:docChg chg="delSld">
      <pc:chgData name="Linda Price" userId="S::linda.price@berkshire.nhs.uk::f0d90d20-add9-4480-858d-dc69f93337ab" providerId="AD" clId="Web-{BEDDF1D7-1F13-4684-A9F4-409940A88F58}" dt="2020-07-16T09:13:20.518" v="2"/>
      <pc:docMkLst>
        <pc:docMk/>
      </pc:docMkLst>
      <pc:sldChg chg="del">
        <pc:chgData name="Linda Price" userId="S::linda.price@berkshire.nhs.uk::f0d90d20-add9-4480-858d-dc69f93337ab" providerId="AD" clId="Web-{BEDDF1D7-1F13-4684-A9F4-409940A88F58}" dt="2020-07-16T09:13:20.518" v="2"/>
        <pc:sldMkLst>
          <pc:docMk/>
          <pc:sldMk cId="1124517688" sldId="308"/>
        </pc:sldMkLst>
      </pc:sldChg>
      <pc:sldChg chg="del">
        <pc:chgData name="Linda Price" userId="S::linda.price@berkshire.nhs.uk::f0d90d20-add9-4480-858d-dc69f93337ab" providerId="AD" clId="Web-{BEDDF1D7-1F13-4684-A9F4-409940A88F58}" dt="2020-07-16T09:13:15.486" v="1"/>
        <pc:sldMkLst>
          <pc:docMk/>
          <pc:sldMk cId="1723549635" sldId="309"/>
        </pc:sldMkLst>
      </pc:sldChg>
      <pc:sldChg chg="del">
        <pc:chgData name="Linda Price" userId="S::linda.price@berkshire.nhs.uk::f0d90d20-add9-4480-858d-dc69f93337ab" providerId="AD" clId="Web-{BEDDF1D7-1F13-4684-A9F4-409940A88F58}" dt="2020-07-16T09:13:10.549" v="0"/>
        <pc:sldMkLst>
          <pc:docMk/>
          <pc:sldMk cId="3515722872" sldId="310"/>
        </pc:sldMkLst>
      </pc:sldChg>
    </pc:docChg>
  </pc:docChgLst>
  <pc:docChgLst>
    <pc:chgData name="Shona Graham" userId="83f06f5b-811e-4881-bf47-e6eabf7783c7" providerId="ADAL" clId="{C364749A-4BCA-454A-AD53-AFEFDE0FC2F3}"/>
    <pc:docChg chg="undo custSel addSld delSld modSld">
      <pc:chgData name="Shona Graham" userId="83f06f5b-811e-4881-bf47-e6eabf7783c7" providerId="ADAL" clId="{C364749A-4BCA-454A-AD53-AFEFDE0FC2F3}" dt="2020-07-27T08:40:09.373" v="564" actId="208"/>
      <pc:docMkLst>
        <pc:docMk/>
      </pc:docMkLst>
      <pc:sldChg chg="addSp modAnim addCm delCm modCm">
        <pc:chgData name="Shona Graham" userId="83f06f5b-811e-4881-bf47-e6eabf7783c7" providerId="ADAL" clId="{C364749A-4BCA-454A-AD53-AFEFDE0FC2F3}" dt="2020-07-16T09:38:48.665" v="145" actId="1592"/>
        <pc:sldMkLst>
          <pc:docMk/>
          <pc:sldMk cId="2152242128" sldId="256"/>
        </pc:sldMkLst>
        <pc:picChg chg="add">
          <ac:chgData name="Shona Graham" userId="83f06f5b-811e-4881-bf47-e6eabf7783c7" providerId="ADAL" clId="{C364749A-4BCA-454A-AD53-AFEFDE0FC2F3}" dt="2020-07-16T09:38:32.158" v="144"/>
          <ac:picMkLst>
            <pc:docMk/>
            <pc:sldMk cId="2152242128" sldId="256"/>
            <ac:picMk id="5" creationId="{D3D75C09-F428-45E5-AABF-CE88D4ECB4C9}"/>
          </ac:picMkLst>
        </pc:picChg>
      </pc:sldChg>
      <pc:sldChg chg="addSp delSp modSp delAnim modAnim addCm modCm">
        <pc:chgData name="Shona Graham" userId="83f06f5b-811e-4881-bf47-e6eabf7783c7" providerId="ADAL" clId="{C364749A-4BCA-454A-AD53-AFEFDE0FC2F3}" dt="2020-07-22T17:52:18.231" v="455" actId="1076"/>
        <pc:sldMkLst>
          <pc:docMk/>
          <pc:sldMk cId="990367923" sldId="269"/>
        </pc:sldMkLst>
        <pc:graphicFrameChg chg="del mod">
          <ac:chgData name="Shona Graham" userId="83f06f5b-811e-4881-bf47-e6eabf7783c7" providerId="ADAL" clId="{C364749A-4BCA-454A-AD53-AFEFDE0FC2F3}" dt="2020-07-22T17:52:14.419" v="454" actId="478"/>
          <ac:graphicFrameMkLst>
            <pc:docMk/>
            <pc:sldMk cId="990367923" sldId="269"/>
            <ac:graphicFrameMk id="10" creationId="{00000000-0000-0000-0000-000000000000}"/>
          </ac:graphicFrameMkLst>
        </pc:graphicFrameChg>
        <pc:picChg chg="add mod">
          <ac:chgData name="Shona Graham" userId="83f06f5b-811e-4881-bf47-e6eabf7783c7" providerId="ADAL" clId="{C364749A-4BCA-454A-AD53-AFEFDE0FC2F3}" dt="2020-07-22T17:52:18.231" v="455" actId="1076"/>
          <ac:picMkLst>
            <pc:docMk/>
            <pc:sldMk cId="990367923" sldId="269"/>
            <ac:picMk id="2" creationId="{D4D19379-482D-4125-B962-73EAAE33B321}"/>
          </ac:picMkLst>
        </pc:picChg>
        <pc:picChg chg="del mod">
          <ac:chgData name="Shona Graham" userId="83f06f5b-811e-4881-bf47-e6eabf7783c7" providerId="ADAL" clId="{C364749A-4BCA-454A-AD53-AFEFDE0FC2F3}" dt="2020-07-22T17:52:11.238" v="453" actId="478"/>
          <ac:picMkLst>
            <pc:docMk/>
            <pc:sldMk cId="990367923" sldId="269"/>
            <ac:picMk id="6" creationId="{567BFE06-F2FE-4367-9F0A-FE58BBEB0A18}"/>
          </ac:picMkLst>
        </pc:picChg>
        <pc:picChg chg="mod">
          <ac:chgData name="Shona Graham" userId="83f06f5b-811e-4881-bf47-e6eabf7783c7" providerId="ADAL" clId="{C364749A-4BCA-454A-AD53-AFEFDE0FC2F3}" dt="2020-07-15T06:45:23.346" v="2" actId="208"/>
          <ac:picMkLst>
            <pc:docMk/>
            <pc:sldMk cId="990367923" sldId="269"/>
            <ac:picMk id="9" creationId="{3DB12EA0-9CCC-4C96-B0D3-E50E73714AFE}"/>
          </ac:picMkLst>
        </pc:picChg>
      </pc:sldChg>
      <pc:sldChg chg="addSp delSp modSp delCm">
        <pc:chgData name="Shona Graham" userId="83f06f5b-811e-4881-bf47-e6eabf7783c7" providerId="ADAL" clId="{C364749A-4BCA-454A-AD53-AFEFDE0FC2F3}" dt="2020-07-22T17:55:23.304" v="465" actId="208"/>
        <pc:sldMkLst>
          <pc:docMk/>
          <pc:sldMk cId="1619366555" sldId="271"/>
        </pc:sldMkLst>
        <pc:spChg chg="del">
          <ac:chgData name="Shona Graham" userId="83f06f5b-811e-4881-bf47-e6eabf7783c7" providerId="ADAL" clId="{C364749A-4BCA-454A-AD53-AFEFDE0FC2F3}" dt="2020-07-22T10:51:51.114" v="203" actId="478"/>
          <ac:spMkLst>
            <pc:docMk/>
            <pc:sldMk cId="1619366555" sldId="271"/>
            <ac:spMk id="7" creationId="{C738947D-E590-4AB0-BCB4-8087C80795E2}"/>
          </ac:spMkLst>
        </pc:spChg>
        <pc:picChg chg="add del mod">
          <ac:chgData name="Shona Graham" userId="83f06f5b-811e-4881-bf47-e6eabf7783c7" providerId="ADAL" clId="{C364749A-4BCA-454A-AD53-AFEFDE0FC2F3}" dt="2020-07-22T10:49:29.400" v="160" actId="478"/>
          <ac:picMkLst>
            <pc:docMk/>
            <pc:sldMk cId="1619366555" sldId="271"/>
            <ac:picMk id="4" creationId="{D00B54E2-DEC6-4BB9-ADA8-93C3DB1C56CE}"/>
          </ac:picMkLst>
        </pc:picChg>
        <pc:picChg chg="add del mod">
          <ac:chgData name="Shona Graham" userId="83f06f5b-811e-4881-bf47-e6eabf7783c7" providerId="ADAL" clId="{C364749A-4BCA-454A-AD53-AFEFDE0FC2F3}" dt="2020-07-22T10:53:06.366" v="286" actId="478"/>
          <ac:picMkLst>
            <pc:docMk/>
            <pc:sldMk cId="1619366555" sldId="271"/>
            <ac:picMk id="6" creationId="{34F0BC57-8D99-4B68-B080-56BF35EE7A40}"/>
          </ac:picMkLst>
        </pc:picChg>
        <pc:picChg chg="add mod">
          <ac:chgData name="Shona Graham" userId="83f06f5b-811e-4881-bf47-e6eabf7783c7" providerId="ADAL" clId="{C364749A-4BCA-454A-AD53-AFEFDE0FC2F3}" dt="2020-07-22T17:55:23.304" v="465" actId="208"/>
          <ac:picMkLst>
            <pc:docMk/>
            <pc:sldMk cId="1619366555" sldId="271"/>
            <ac:picMk id="9" creationId="{6B7605C9-6371-4A6B-A2D9-94EFC281B222}"/>
          </ac:picMkLst>
        </pc:picChg>
      </pc:sldChg>
      <pc:sldChg chg="addSp delSp modSp">
        <pc:chgData name="Shona Graham" userId="83f06f5b-811e-4881-bf47-e6eabf7783c7" providerId="ADAL" clId="{C364749A-4BCA-454A-AD53-AFEFDE0FC2F3}" dt="2020-07-27T08:40:09.373" v="564" actId="208"/>
        <pc:sldMkLst>
          <pc:docMk/>
          <pc:sldMk cId="1221026942" sldId="272"/>
        </pc:sldMkLst>
        <pc:spChg chg="del">
          <ac:chgData name="Shona Graham" userId="83f06f5b-811e-4881-bf47-e6eabf7783c7" providerId="ADAL" clId="{C364749A-4BCA-454A-AD53-AFEFDE0FC2F3}" dt="2020-07-27T08:39:03.098" v="557" actId="478"/>
          <ac:spMkLst>
            <pc:docMk/>
            <pc:sldMk cId="1221026942" sldId="272"/>
            <ac:spMk id="7" creationId="{C738947D-E590-4AB0-BCB4-8087C80795E2}"/>
          </ac:spMkLst>
        </pc:spChg>
        <pc:picChg chg="add mod">
          <ac:chgData name="Shona Graham" userId="83f06f5b-811e-4881-bf47-e6eabf7783c7" providerId="ADAL" clId="{C364749A-4BCA-454A-AD53-AFEFDE0FC2F3}" dt="2020-07-27T08:40:09.373" v="564" actId="208"/>
          <ac:picMkLst>
            <pc:docMk/>
            <pc:sldMk cId="1221026942" sldId="272"/>
            <ac:picMk id="4" creationId="{170205E7-BB9B-4440-BE91-EBFE68CEC028}"/>
          </ac:picMkLst>
        </pc:picChg>
      </pc:sldChg>
      <pc:sldChg chg="addSp delSp modSp delAnim modAnim addCm delCm modCm">
        <pc:chgData name="Shona Graham" userId="83f06f5b-811e-4881-bf47-e6eabf7783c7" providerId="ADAL" clId="{C364749A-4BCA-454A-AD53-AFEFDE0FC2F3}" dt="2020-07-22T18:01:15.693" v="485" actId="208"/>
        <pc:sldMkLst>
          <pc:docMk/>
          <pc:sldMk cId="3005611268" sldId="273"/>
        </pc:sldMkLst>
        <pc:spChg chg="mod">
          <ac:chgData name="Shona Graham" userId="83f06f5b-811e-4881-bf47-e6eabf7783c7" providerId="ADAL" clId="{C364749A-4BCA-454A-AD53-AFEFDE0FC2F3}" dt="2020-07-22T12:12:52.438" v="309" actId="14100"/>
          <ac:spMkLst>
            <pc:docMk/>
            <pc:sldMk cId="3005611268" sldId="273"/>
            <ac:spMk id="2" creationId="{E443D779-3BE0-4A37-9451-9798A5BFEEDB}"/>
          </ac:spMkLst>
        </pc:spChg>
        <pc:spChg chg="mod">
          <ac:chgData name="Shona Graham" userId="83f06f5b-811e-4881-bf47-e6eabf7783c7" providerId="ADAL" clId="{C364749A-4BCA-454A-AD53-AFEFDE0FC2F3}" dt="2020-07-22T12:12:20.360" v="305" actId="1076"/>
          <ac:spMkLst>
            <pc:docMk/>
            <pc:sldMk cId="3005611268" sldId="273"/>
            <ac:spMk id="4" creationId="{4E47D829-5BD4-4503-9B9A-8D577F663E1A}"/>
          </ac:spMkLst>
        </pc:spChg>
        <pc:spChg chg="mod">
          <ac:chgData name="Shona Graham" userId="83f06f5b-811e-4881-bf47-e6eabf7783c7" providerId="ADAL" clId="{C364749A-4BCA-454A-AD53-AFEFDE0FC2F3}" dt="2020-07-22T12:13:39.456" v="317" actId="1076"/>
          <ac:spMkLst>
            <pc:docMk/>
            <pc:sldMk cId="3005611268" sldId="273"/>
            <ac:spMk id="5" creationId="{E96C4DFD-8ADB-497A-ABCD-FFDDE8D2B269}"/>
          </ac:spMkLst>
        </pc:spChg>
        <pc:spChg chg="mod">
          <ac:chgData name="Shona Graham" userId="83f06f5b-811e-4881-bf47-e6eabf7783c7" providerId="ADAL" clId="{C364749A-4BCA-454A-AD53-AFEFDE0FC2F3}" dt="2020-07-22T12:13:05.783" v="311" actId="14100"/>
          <ac:spMkLst>
            <pc:docMk/>
            <pc:sldMk cId="3005611268" sldId="273"/>
            <ac:spMk id="6" creationId="{C0F7CA61-B051-4CC9-A6BA-59EA36AD7003}"/>
          </ac:spMkLst>
        </pc:spChg>
        <pc:spChg chg="add del mod">
          <ac:chgData name="Shona Graham" userId="83f06f5b-811e-4881-bf47-e6eabf7783c7" providerId="ADAL" clId="{C364749A-4BCA-454A-AD53-AFEFDE0FC2F3}" dt="2020-07-22T12:13:30.639" v="316" actId="1076"/>
          <ac:spMkLst>
            <pc:docMk/>
            <pc:sldMk cId="3005611268" sldId="273"/>
            <ac:spMk id="7" creationId="{C738947D-E590-4AB0-BCB4-8087C80795E2}"/>
          </ac:spMkLst>
        </pc:spChg>
        <pc:spChg chg="mod">
          <ac:chgData name="Shona Graham" userId="83f06f5b-811e-4881-bf47-e6eabf7783c7" providerId="ADAL" clId="{C364749A-4BCA-454A-AD53-AFEFDE0FC2F3}" dt="2020-07-22T12:13:49.046" v="319" actId="1076"/>
          <ac:spMkLst>
            <pc:docMk/>
            <pc:sldMk cId="3005611268" sldId="273"/>
            <ac:spMk id="8" creationId="{76F57452-CEDA-49EA-95D1-FAFE596E36AF}"/>
          </ac:spMkLst>
        </pc:spChg>
        <pc:graphicFrameChg chg="del mod">
          <ac:chgData name="Shona Graham" userId="83f06f5b-811e-4881-bf47-e6eabf7783c7" providerId="ADAL" clId="{C364749A-4BCA-454A-AD53-AFEFDE0FC2F3}" dt="2020-07-22T17:52:31.605" v="457" actId="478"/>
          <ac:graphicFrameMkLst>
            <pc:docMk/>
            <pc:sldMk cId="3005611268" sldId="273"/>
            <ac:graphicFrameMk id="9" creationId="{00000000-0000-0000-0000-000000000000}"/>
          </ac:graphicFrameMkLst>
        </pc:graphicFrameChg>
        <pc:picChg chg="add del mod">
          <ac:chgData name="Shona Graham" userId="83f06f5b-811e-4881-bf47-e6eabf7783c7" providerId="ADAL" clId="{C364749A-4BCA-454A-AD53-AFEFDE0FC2F3}" dt="2020-07-15T06:50:22.472" v="5" actId="478"/>
          <ac:picMkLst>
            <pc:docMk/>
            <pc:sldMk cId="3005611268" sldId="273"/>
            <ac:picMk id="10" creationId="{7BE386F6-FE34-4644-8C61-7641C0EDBFF3}"/>
          </ac:picMkLst>
        </pc:picChg>
        <pc:picChg chg="add del mod">
          <ac:chgData name="Shona Graham" userId="83f06f5b-811e-4881-bf47-e6eabf7783c7" providerId="ADAL" clId="{C364749A-4BCA-454A-AD53-AFEFDE0FC2F3}" dt="2020-07-22T18:00:27.732" v="479" actId="478"/>
          <ac:picMkLst>
            <pc:docMk/>
            <pc:sldMk cId="3005611268" sldId="273"/>
            <ac:picMk id="11" creationId="{53BE6EE2-EF08-4666-8329-477EB7301382}"/>
          </ac:picMkLst>
        </pc:picChg>
        <pc:picChg chg="del mod">
          <ac:chgData name="Shona Graham" userId="83f06f5b-811e-4881-bf47-e6eabf7783c7" providerId="ADAL" clId="{C364749A-4BCA-454A-AD53-AFEFDE0FC2F3}" dt="2020-07-22T17:52:29.498" v="456" actId="478"/>
          <ac:picMkLst>
            <pc:docMk/>
            <pc:sldMk cId="3005611268" sldId="273"/>
            <ac:picMk id="13" creationId="{D0A39B75-B134-42CB-87D9-D1528B7DB18F}"/>
          </ac:picMkLst>
        </pc:picChg>
        <pc:picChg chg="add del mod">
          <ac:chgData name="Shona Graham" userId="83f06f5b-811e-4881-bf47-e6eabf7783c7" providerId="ADAL" clId="{C364749A-4BCA-454A-AD53-AFEFDE0FC2F3}" dt="2020-07-15T06:55:15.329" v="32" actId="478"/>
          <ac:picMkLst>
            <pc:docMk/>
            <pc:sldMk cId="3005611268" sldId="273"/>
            <ac:picMk id="14" creationId="{C65AD243-4AD1-4CCF-8E9F-6E273B5C4294}"/>
          </ac:picMkLst>
        </pc:picChg>
        <pc:picChg chg="add mod">
          <ac:chgData name="Shona Graham" userId="83f06f5b-811e-4881-bf47-e6eabf7783c7" providerId="ADAL" clId="{C364749A-4BCA-454A-AD53-AFEFDE0FC2F3}" dt="2020-07-22T12:35:24.011" v="420" actId="208"/>
          <ac:picMkLst>
            <pc:docMk/>
            <pc:sldMk cId="3005611268" sldId="273"/>
            <ac:picMk id="14" creationId="{EDD1AF7F-79D8-4BEC-BBC2-9EB624943D1A}"/>
          </ac:picMkLst>
        </pc:picChg>
        <pc:picChg chg="add mod">
          <ac:chgData name="Shona Graham" userId="83f06f5b-811e-4881-bf47-e6eabf7783c7" providerId="ADAL" clId="{C364749A-4BCA-454A-AD53-AFEFDE0FC2F3}" dt="2020-07-22T17:52:48.303" v="458"/>
          <ac:picMkLst>
            <pc:docMk/>
            <pc:sldMk cId="3005611268" sldId="273"/>
            <ac:picMk id="15" creationId="{60FD00FA-07B3-4DFA-8CC7-27463C61397E}"/>
          </ac:picMkLst>
        </pc:picChg>
        <pc:picChg chg="add mod">
          <ac:chgData name="Shona Graham" userId="83f06f5b-811e-4881-bf47-e6eabf7783c7" providerId="ADAL" clId="{C364749A-4BCA-454A-AD53-AFEFDE0FC2F3}" dt="2020-07-22T12:12:15.594" v="304" actId="1076"/>
          <ac:picMkLst>
            <pc:docMk/>
            <pc:sldMk cId="3005611268" sldId="273"/>
            <ac:picMk id="16" creationId="{D5CFBB0F-26BD-44A0-814C-4C4AE2635116}"/>
          </ac:picMkLst>
        </pc:picChg>
        <pc:picChg chg="add del mod">
          <ac:chgData name="Shona Graham" userId="83f06f5b-811e-4881-bf47-e6eabf7783c7" providerId="ADAL" clId="{C364749A-4BCA-454A-AD53-AFEFDE0FC2F3}" dt="2020-07-22T12:31:47.705" v="394" actId="478"/>
          <ac:picMkLst>
            <pc:docMk/>
            <pc:sldMk cId="3005611268" sldId="273"/>
            <ac:picMk id="18" creationId="{56E940C7-CB9E-4073-A704-50280462CE27}"/>
          </ac:picMkLst>
        </pc:picChg>
        <pc:picChg chg="add mod">
          <ac:chgData name="Shona Graham" userId="83f06f5b-811e-4881-bf47-e6eabf7783c7" providerId="ADAL" clId="{C364749A-4BCA-454A-AD53-AFEFDE0FC2F3}" dt="2020-07-22T18:01:15.693" v="485" actId="208"/>
          <ac:picMkLst>
            <pc:docMk/>
            <pc:sldMk cId="3005611268" sldId="273"/>
            <ac:picMk id="19" creationId="{4473AA52-C25E-4DE4-ADB7-D63FF9D412D7}"/>
          </ac:picMkLst>
        </pc:picChg>
      </pc:sldChg>
      <pc:sldChg chg="addSp delSp modSp add del delAnim modAnim addCm delCm modCm">
        <pc:chgData name="Shona Graham" userId="83f06f5b-811e-4881-bf47-e6eabf7783c7" providerId="ADAL" clId="{C364749A-4BCA-454A-AD53-AFEFDE0FC2F3}" dt="2020-07-22T18:05:35.820" v="517" actId="14100"/>
        <pc:sldMkLst>
          <pc:docMk/>
          <pc:sldMk cId="1524915145" sldId="274"/>
        </pc:sldMkLst>
        <pc:graphicFrameChg chg="del">
          <ac:chgData name="Shona Graham" userId="83f06f5b-811e-4881-bf47-e6eabf7783c7" providerId="ADAL" clId="{C364749A-4BCA-454A-AD53-AFEFDE0FC2F3}" dt="2020-07-22T17:53:28.339" v="462" actId="478"/>
          <ac:graphicFrameMkLst>
            <pc:docMk/>
            <pc:sldMk cId="1524915145" sldId="274"/>
            <ac:graphicFrameMk id="4" creationId="{00000000-0000-0000-0000-000000000000}"/>
          </ac:graphicFrameMkLst>
        </pc:graphicFrameChg>
        <pc:picChg chg="del">
          <ac:chgData name="Shona Graham" userId="83f06f5b-811e-4881-bf47-e6eabf7783c7" providerId="ADAL" clId="{C364749A-4BCA-454A-AD53-AFEFDE0FC2F3}" dt="2020-07-22T17:53:30.252" v="463" actId="478"/>
          <ac:picMkLst>
            <pc:docMk/>
            <pc:sldMk cId="1524915145" sldId="274"/>
            <ac:picMk id="5" creationId="{117E6172-83F8-4FDE-9745-09D643F0EBEE}"/>
          </ac:picMkLst>
        </pc:picChg>
        <pc:picChg chg="add del mod">
          <ac:chgData name="Shona Graham" userId="83f06f5b-811e-4881-bf47-e6eabf7783c7" providerId="ADAL" clId="{C364749A-4BCA-454A-AD53-AFEFDE0FC2F3}" dt="2020-07-22T12:20:22.977" v="350" actId="478"/>
          <ac:picMkLst>
            <pc:docMk/>
            <pc:sldMk cId="1524915145" sldId="274"/>
            <ac:picMk id="8" creationId="{0DFBC6B7-E69D-4A43-AB11-F92EBA877FEB}"/>
          </ac:picMkLst>
        </pc:picChg>
        <pc:picChg chg="add mod">
          <ac:chgData name="Shona Graham" userId="83f06f5b-811e-4881-bf47-e6eabf7783c7" providerId="ADAL" clId="{C364749A-4BCA-454A-AD53-AFEFDE0FC2F3}" dt="2020-07-22T18:05:35.820" v="517" actId="14100"/>
          <ac:picMkLst>
            <pc:docMk/>
            <pc:sldMk cId="1524915145" sldId="274"/>
            <ac:picMk id="10" creationId="{57E129CA-B870-4EA2-8357-D3384D38E7E3}"/>
          </ac:picMkLst>
        </pc:picChg>
        <pc:picChg chg="add mod">
          <ac:chgData name="Shona Graham" userId="83f06f5b-811e-4881-bf47-e6eabf7783c7" providerId="ADAL" clId="{C364749A-4BCA-454A-AD53-AFEFDE0FC2F3}" dt="2020-07-22T17:54:06.600" v="464"/>
          <ac:picMkLst>
            <pc:docMk/>
            <pc:sldMk cId="1524915145" sldId="274"/>
            <ac:picMk id="11" creationId="{3DE69E14-DA1F-40FE-93E7-893E0DD6EBAE}"/>
          </ac:picMkLst>
        </pc:picChg>
      </pc:sldChg>
      <pc:sldChg chg="addSp delSp modSp delAnim modAnim addCm delCm modCm">
        <pc:chgData name="Shona Graham" userId="83f06f5b-811e-4881-bf47-e6eabf7783c7" providerId="ADAL" clId="{C364749A-4BCA-454A-AD53-AFEFDE0FC2F3}" dt="2020-07-22T18:04:56.941" v="513" actId="1076"/>
        <pc:sldMkLst>
          <pc:docMk/>
          <pc:sldMk cId="2335367024" sldId="275"/>
        </pc:sldMkLst>
        <pc:graphicFrameChg chg="del">
          <ac:chgData name="Shona Graham" userId="83f06f5b-811e-4881-bf47-e6eabf7783c7" providerId="ADAL" clId="{C364749A-4BCA-454A-AD53-AFEFDE0FC2F3}" dt="2020-07-22T17:52:58.557" v="459" actId="478"/>
          <ac:graphicFrameMkLst>
            <pc:docMk/>
            <pc:sldMk cId="2335367024" sldId="275"/>
            <ac:graphicFrameMk id="4" creationId="{00000000-0000-0000-0000-000000000000}"/>
          </ac:graphicFrameMkLst>
        </pc:graphicFrameChg>
        <pc:picChg chg="del">
          <ac:chgData name="Shona Graham" userId="83f06f5b-811e-4881-bf47-e6eabf7783c7" providerId="ADAL" clId="{C364749A-4BCA-454A-AD53-AFEFDE0FC2F3}" dt="2020-07-22T17:53:01.538" v="460" actId="478"/>
          <ac:picMkLst>
            <pc:docMk/>
            <pc:sldMk cId="2335367024" sldId="275"/>
            <ac:picMk id="8" creationId="{20E2D559-DB15-41D0-8373-E71FADB469F5}"/>
          </ac:picMkLst>
        </pc:picChg>
        <pc:picChg chg="add mod">
          <ac:chgData name="Shona Graham" userId="83f06f5b-811e-4881-bf47-e6eabf7783c7" providerId="ADAL" clId="{C364749A-4BCA-454A-AD53-AFEFDE0FC2F3}" dt="2020-07-15T06:57:12.686" v="53" actId="208"/>
          <ac:picMkLst>
            <pc:docMk/>
            <pc:sldMk cId="2335367024" sldId="275"/>
            <ac:picMk id="9" creationId="{B0382945-3C4B-45DD-87C8-242AC78DF6A1}"/>
          </ac:picMkLst>
        </pc:picChg>
        <pc:picChg chg="add del mod">
          <ac:chgData name="Shona Graham" userId="83f06f5b-811e-4881-bf47-e6eabf7783c7" providerId="ADAL" clId="{C364749A-4BCA-454A-AD53-AFEFDE0FC2F3}" dt="2020-07-22T18:03:34.613" v="498" actId="478"/>
          <ac:picMkLst>
            <pc:docMk/>
            <pc:sldMk cId="2335367024" sldId="275"/>
            <ac:picMk id="11" creationId="{D8B7BE68-86D5-4495-816F-00E0CDFCCCE4}"/>
          </ac:picMkLst>
        </pc:picChg>
        <pc:picChg chg="add del mod">
          <ac:chgData name="Shona Graham" userId="83f06f5b-811e-4881-bf47-e6eabf7783c7" providerId="ADAL" clId="{C364749A-4BCA-454A-AD53-AFEFDE0FC2F3}" dt="2020-07-22T18:02:04.447" v="486" actId="478"/>
          <ac:picMkLst>
            <pc:docMk/>
            <pc:sldMk cId="2335367024" sldId="275"/>
            <ac:picMk id="13" creationId="{049D7367-B6FE-4E8C-9640-BBB91BD260FD}"/>
          </ac:picMkLst>
        </pc:picChg>
        <pc:picChg chg="add mod">
          <ac:chgData name="Shona Graham" userId="83f06f5b-811e-4881-bf47-e6eabf7783c7" providerId="ADAL" clId="{C364749A-4BCA-454A-AD53-AFEFDE0FC2F3}" dt="2020-07-22T17:53:16.543" v="461"/>
          <ac:picMkLst>
            <pc:docMk/>
            <pc:sldMk cId="2335367024" sldId="275"/>
            <ac:picMk id="14" creationId="{2CBF8F5A-3CB4-4389-905E-684FCACC487D}"/>
          </ac:picMkLst>
        </pc:picChg>
        <pc:picChg chg="add mod">
          <ac:chgData name="Shona Graham" userId="83f06f5b-811e-4881-bf47-e6eabf7783c7" providerId="ADAL" clId="{C364749A-4BCA-454A-AD53-AFEFDE0FC2F3}" dt="2020-07-22T18:04:44.824" v="511" actId="14100"/>
          <ac:picMkLst>
            <pc:docMk/>
            <pc:sldMk cId="2335367024" sldId="275"/>
            <ac:picMk id="16" creationId="{607501A1-2C90-45B6-9EBE-8D36C44B78E0}"/>
          </ac:picMkLst>
        </pc:picChg>
        <pc:picChg chg="add mod">
          <ac:chgData name="Shona Graham" userId="83f06f5b-811e-4881-bf47-e6eabf7783c7" providerId="ADAL" clId="{C364749A-4BCA-454A-AD53-AFEFDE0FC2F3}" dt="2020-07-22T18:04:56.941" v="513" actId="1076"/>
          <ac:picMkLst>
            <pc:docMk/>
            <pc:sldMk cId="2335367024" sldId="275"/>
            <ac:picMk id="18" creationId="{2D8ABB0F-21E1-4067-B93F-531BEABB2ABD}"/>
          </ac:picMkLst>
        </pc:picChg>
      </pc:sldChg>
      <pc:sldChg chg="addSp delSp modSp delCm">
        <pc:chgData name="Shona Graham" userId="83f06f5b-811e-4881-bf47-e6eabf7783c7" providerId="ADAL" clId="{C364749A-4BCA-454A-AD53-AFEFDE0FC2F3}" dt="2020-07-22T18:07:32.063" v="530" actId="208"/>
        <pc:sldMkLst>
          <pc:docMk/>
          <pc:sldMk cId="2286680440" sldId="276"/>
        </pc:sldMkLst>
        <pc:spChg chg="mod">
          <ac:chgData name="Shona Graham" userId="83f06f5b-811e-4881-bf47-e6eabf7783c7" providerId="ADAL" clId="{C364749A-4BCA-454A-AD53-AFEFDE0FC2F3}" dt="2020-07-22T12:38:44.719" v="448" actId="14100"/>
          <ac:spMkLst>
            <pc:docMk/>
            <pc:sldMk cId="2286680440" sldId="276"/>
            <ac:spMk id="2" creationId="{861623AD-0610-4716-AD93-40FC94839BCE}"/>
          </ac:spMkLst>
        </pc:spChg>
        <pc:spChg chg="mod">
          <ac:chgData name="Shona Graham" userId="83f06f5b-811e-4881-bf47-e6eabf7783c7" providerId="ADAL" clId="{C364749A-4BCA-454A-AD53-AFEFDE0FC2F3}" dt="2020-07-22T12:38:48.998" v="449" actId="14100"/>
          <ac:spMkLst>
            <pc:docMk/>
            <pc:sldMk cId="2286680440" sldId="276"/>
            <ac:spMk id="7" creationId="{C738947D-E590-4AB0-BCB4-8087C80795E2}"/>
          </ac:spMkLst>
        </pc:spChg>
        <pc:picChg chg="add del mod">
          <ac:chgData name="Shona Graham" userId="83f06f5b-811e-4881-bf47-e6eabf7783c7" providerId="ADAL" clId="{C364749A-4BCA-454A-AD53-AFEFDE0FC2F3}" dt="2020-07-22T12:37:25.511" v="439" actId="478"/>
          <ac:picMkLst>
            <pc:docMk/>
            <pc:sldMk cId="2286680440" sldId="276"/>
            <ac:picMk id="6" creationId="{C91B8A5D-9EA5-4DE4-B194-C40CCA6E04DB}"/>
          </ac:picMkLst>
        </pc:picChg>
        <pc:picChg chg="add del mod">
          <ac:chgData name="Shona Graham" userId="83f06f5b-811e-4881-bf47-e6eabf7783c7" providerId="ADAL" clId="{C364749A-4BCA-454A-AD53-AFEFDE0FC2F3}" dt="2020-07-22T18:06:22.562" v="518" actId="478"/>
          <ac:picMkLst>
            <pc:docMk/>
            <pc:sldMk cId="2286680440" sldId="276"/>
            <ac:picMk id="9" creationId="{877E0F79-071E-4285-A5E5-564A02AA1E9F}"/>
          </ac:picMkLst>
        </pc:picChg>
        <pc:picChg chg="add mod">
          <ac:chgData name="Shona Graham" userId="83f06f5b-811e-4881-bf47-e6eabf7783c7" providerId="ADAL" clId="{C364749A-4BCA-454A-AD53-AFEFDE0FC2F3}" dt="2020-07-22T18:07:32.063" v="530" actId="208"/>
          <ac:picMkLst>
            <pc:docMk/>
            <pc:sldMk cId="2286680440" sldId="276"/>
            <ac:picMk id="10" creationId="{7ED74FBF-A7C2-4DB3-A730-7A145F9140E3}"/>
          </ac:picMkLst>
        </pc:picChg>
      </pc:sldChg>
      <pc:sldChg chg="delCm">
        <pc:chgData name="Shona Graham" userId="83f06f5b-811e-4881-bf47-e6eabf7783c7" providerId="ADAL" clId="{C364749A-4BCA-454A-AD53-AFEFDE0FC2F3}" dt="2020-07-22T17:56:29.220" v="472" actId="1592"/>
        <pc:sldMkLst>
          <pc:docMk/>
          <pc:sldMk cId="938317325" sldId="277"/>
        </pc:sldMkLst>
      </pc:sldChg>
      <pc:sldChg chg="addSp delSp modSp delCm">
        <pc:chgData name="Shona Graham" userId="83f06f5b-811e-4881-bf47-e6eabf7783c7" providerId="ADAL" clId="{C364749A-4BCA-454A-AD53-AFEFDE0FC2F3}" dt="2020-07-22T18:37:41.009" v="546" actId="1076"/>
        <pc:sldMkLst>
          <pc:docMk/>
          <pc:sldMk cId="3638788389" sldId="279"/>
        </pc:sldMkLst>
        <pc:spChg chg="mod">
          <ac:chgData name="Shona Graham" userId="83f06f5b-811e-4881-bf47-e6eabf7783c7" providerId="ADAL" clId="{C364749A-4BCA-454A-AD53-AFEFDE0FC2F3}" dt="2020-07-22T18:37:32.760" v="545" actId="1076"/>
          <ac:spMkLst>
            <pc:docMk/>
            <pc:sldMk cId="3638788389" sldId="279"/>
            <ac:spMk id="2" creationId="{FC7F05A2-5999-455B-BFA2-5EEF9091C648}"/>
          </ac:spMkLst>
        </pc:spChg>
        <pc:spChg chg="mod">
          <ac:chgData name="Shona Graham" userId="83f06f5b-811e-4881-bf47-e6eabf7783c7" providerId="ADAL" clId="{C364749A-4BCA-454A-AD53-AFEFDE0FC2F3}" dt="2020-07-22T18:37:41.009" v="546" actId="1076"/>
          <ac:spMkLst>
            <pc:docMk/>
            <pc:sldMk cId="3638788389" sldId="279"/>
            <ac:spMk id="3" creationId="{00000000-0000-0000-0000-000000000000}"/>
          </ac:spMkLst>
        </pc:spChg>
        <pc:spChg chg="mod">
          <ac:chgData name="Shona Graham" userId="83f06f5b-811e-4881-bf47-e6eabf7783c7" providerId="ADAL" clId="{C364749A-4BCA-454A-AD53-AFEFDE0FC2F3}" dt="2020-07-22T18:37:27.222" v="544" actId="1076"/>
          <ac:spMkLst>
            <pc:docMk/>
            <pc:sldMk cId="3638788389" sldId="279"/>
            <ac:spMk id="7" creationId="{C738947D-E590-4AB0-BCB4-8087C80795E2}"/>
          </ac:spMkLst>
        </pc:spChg>
        <pc:picChg chg="del">
          <ac:chgData name="Shona Graham" userId="83f06f5b-811e-4881-bf47-e6eabf7783c7" providerId="ADAL" clId="{C364749A-4BCA-454A-AD53-AFEFDE0FC2F3}" dt="2020-07-22T12:36:00.313" v="421" actId="478"/>
          <ac:picMkLst>
            <pc:docMk/>
            <pc:sldMk cId="3638788389" sldId="279"/>
            <ac:picMk id="5" creationId="{6F506160-8C7C-4045-BE83-F2BCD6B8228F}"/>
          </ac:picMkLst>
        </pc:picChg>
        <pc:picChg chg="del">
          <ac:chgData name="Shona Graham" userId="83f06f5b-811e-4881-bf47-e6eabf7783c7" providerId="ADAL" clId="{C364749A-4BCA-454A-AD53-AFEFDE0FC2F3}" dt="2020-07-22T12:36:02.295" v="422" actId="478"/>
          <ac:picMkLst>
            <pc:docMk/>
            <pc:sldMk cId="3638788389" sldId="279"/>
            <ac:picMk id="6" creationId="{4A009909-0FF5-4619-963A-474E68469259}"/>
          </ac:picMkLst>
        </pc:picChg>
        <pc:picChg chg="del">
          <ac:chgData name="Shona Graham" userId="83f06f5b-811e-4881-bf47-e6eabf7783c7" providerId="ADAL" clId="{C364749A-4BCA-454A-AD53-AFEFDE0FC2F3}" dt="2020-07-22T12:36:03.966" v="423" actId="478"/>
          <ac:picMkLst>
            <pc:docMk/>
            <pc:sldMk cId="3638788389" sldId="279"/>
            <ac:picMk id="8" creationId="{7600B458-4AB3-4FD3-AE6A-CE8346A3430B}"/>
          </ac:picMkLst>
        </pc:picChg>
        <pc:picChg chg="add del mod">
          <ac:chgData name="Shona Graham" userId="83f06f5b-811e-4881-bf47-e6eabf7783c7" providerId="ADAL" clId="{C364749A-4BCA-454A-AD53-AFEFDE0FC2F3}" dt="2020-07-22T18:06:29.382" v="519"/>
          <ac:picMkLst>
            <pc:docMk/>
            <pc:sldMk cId="3638788389" sldId="279"/>
            <ac:picMk id="9" creationId="{50E8CE99-0D05-4532-BC6A-954C219C9499}"/>
          </ac:picMkLst>
        </pc:picChg>
        <pc:picChg chg="add del mod">
          <ac:chgData name="Shona Graham" userId="83f06f5b-811e-4881-bf47-e6eabf7783c7" providerId="ADAL" clId="{C364749A-4BCA-454A-AD53-AFEFDE0FC2F3}" dt="2020-07-22T12:36:56.038" v="435" actId="478"/>
          <ac:picMkLst>
            <pc:docMk/>
            <pc:sldMk cId="3638788389" sldId="279"/>
            <ac:picMk id="11" creationId="{0E9C53AF-4A3E-42F5-90A4-258EFEA99329}"/>
          </ac:picMkLst>
        </pc:picChg>
      </pc:sldChg>
      <pc:sldChg chg="delCm">
        <pc:chgData name="Shona Graham" userId="83f06f5b-811e-4881-bf47-e6eabf7783c7" providerId="ADAL" clId="{C364749A-4BCA-454A-AD53-AFEFDE0FC2F3}" dt="2020-07-22T17:56:20.932" v="471" actId="1592"/>
        <pc:sldMkLst>
          <pc:docMk/>
          <pc:sldMk cId="2860530087" sldId="281"/>
        </pc:sldMkLst>
      </pc:sldChg>
      <pc:sldChg chg="modSp delCm">
        <pc:chgData name="Shona Graham" userId="83f06f5b-811e-4881-bf47-e6eabf7783c7" providerId="ADAL" clId="{C364749A-4BCA-454A-AD53-AFEFDE0FC2F3}" dt="2020-07-22T18:38:28.934" v="549" actId="1076"/>
        <pc:sldMkLst>
          <pc:docMk/>
          <pc:sldMk cId="4177655259" sldId="284"/>
        </pc:sldMkLst>
        <pc:spChg chg="mod">
          <ac:chgData name="Shona Graham" userId="83f06f5b-811e-4881-bf47-e6eabf7783c7" providerId="ADAL" clId="{C364749A-4BCA-454A-AD53-AFEFDE0FC2F3}" dt="2020-07-22T18:38:20.011" v="548" actId="1076"/>
          <ac:spMkLst>
            <pc:docMk/>
            <pc:sldMk cId="4177655259" sldId="284"/>
            <ac:spMk id="2" creationId="{2EA8D77C-5CF0-41B9-B913-D85E395A1D4A}"/>
          </ac:spMkLst>
        </pc:spChg>
        <pc:spChg chg="mod">
          <ac:chgData name="Shona Graham" userId="83f06f5b-811e-4881-bf47-e6eabf7783c7" providerId="ADAL" clId="{C364749A-4BCA-454A-AD53-AFEFDE0FC2F3}" dt="2020-07-22T18:38:28.934" v="549" actId="1076"/>
          <ac:spMkLst>
            <pc:docMk/>
            <pc:sldMk cId="4177655259" sldId="284"/>
            <ac:spMk id="3" creationId="{00000000-0000-0000-0000-000000000000}"/>
          </ac:spMkLst>
        </pc:spChg>
        <pc:spChg chg="mod">
          <ac:chgData name="Shona Graham" userId="83f06f5b-811e-4881-bf47-e6eabf7783c7" providerId="ADAL" clId="{C364749A-4BCA-454A-AD53-AFEFDE0FC2F3}" dt="2020-07-22T18:38:08.908" v="547" actId="1076"/>
          <ac:spMkLst>
            <pc:docMk/>
            <pc:sldMk cId="4177655259" sldId="284"/>
            <ac:spMk id="7" creationId="{C738947D-E590-4AB0-BCB4-8087C80795E2}"/>
          </ac:spMkLst>
        </pc:spChg>
      </pc:sldChg>
      <pc:sldChg chg="addSp modAnim">
        <pc:chgData name="Shona Graham" userId="83f06f5b-811e-4881-bf47-e6eabf7783c7" providerId="ADAL" clId="{C364749A-4BCA-454A-AD53-AFEFDE0FC2F3}" dt="2020-07-16T10:35:05.579" v="146"/>
        <pc:sldMkLst>
          <pc:docMk/>
          <pc:sldMk cId="649773678" sldId="285"/>
        </pc:sldMkLst>
        <pc:picChg chg="add">
          <ac:chgData name="Shona Graham" userId="83f06f5b-811e-4881-bf47-e6eabf7783c7" providerId="ADAL" clId="{C364749A-4BCA-454A-AD53-AFEFDE0FC2F3}" dt="2020-07-16T10:35:05.579" v="146"/>
          <ac:picMkLst>
            <pc:docMk/>
            <pc:sldMk cId="649773678" sldId="285"/>
            <ac:picMk id="3" creationId="{50C07CAE-0104-4D68-9CDF-938206FCF403}"/>
          </ac:picMkLst>
        </pc:picChg>
      </pc:sldChg>
      <pc:sldChg chg="addSp delSp modSp delCm">
        <pc:chgData name="Shona Graham" userId="83f06f5b-811e-4881-bf47-e6eabf7783c7" providerId="ADAL" clId="{C364749A-4BCA-454A-AD53-AFEFDE0FC2F3}" dt="2020-07-22T18:08:33.154" v="542" actId="1076"/>
        <pc:sldMkLst>
          <pc:docMk/>
          <pc:sldMk cId="3950547284" sldId="287"/>
        </pc:sldMkLst>
        <pc:picChg chg="add del mod">
          <ac:chgData name="Shona Graham" userId="83f06f5b-811e-4881-bf47-e6eabf7783c7" providerId="ADAL" clId="{C364749A-4BCA-454A-AD53-AFEFDE0FC2F3}" dt="2020-07-22T18:07:10.303" v="524"/>
          <ac:picMkLst>
            <pc:docMk/>
            <pc:sldMk cId="3950547284" sldId="287"/>
            <ac:picMk id="8" creationId="{97296E2F-1F50-46B3-A090-9717ACECFF75}"/>
          </ac:picMkLst>
        </pc:picChg>
        <pc:picChg chg="add mod">
          <ac:chgData name="Shona Graham" userId="83f06f5b-811e-4881-bf47-e6eabf7783c7" providerId="ADAL" clId="{C364749A-4BCA-454A-AD53-AFEFDE0FC2F3}" dt="2020-07-22T18:08:33.154" v="542" actId="1076"/>
          <ac:picMkLst>
            <pc:docMk/>
            <pc:sldMk cId="3950547284" sldId="287"/>
            <ac:picMk id="9" creationId="{C7FF811C-E27E-4D54-92C9-53B69BA5CC42}"/>
          </ac:picMkLst>
        </pc:picChg>
      </pc:sldChg>
      <pc:sldChg chg="addSp modSp delCm">
        <pc:chgData name="Shona Graham" userId="83f06f5b-811e-4881-bf47-e6eabf7783c7" providerId="ADAL" clId="{C364749A-4BCA-454A-AD53-AFEFDE0FC2F3}" dt="2020-07-22T18:39:46.271" v="556" actId="208"/>
        <pc:sldMkLst>
          <pc:docMk/>
          <pc:sldMk cId="4007664168" sldId="288"/>
        </pc:sldMkLst>
        <pc:picChg chg="add mod">
          <ac:chgData name="Shona Graham" userId="83f06f5b-811e-4881-bf47-e6eabf7783c7" providerId="ADAL" clId="{C364749A-4BCA-454A-AD53-AFEFDE0FC2F3}" dt="2020-07-22T18:39:46.271" v="556" actId="208"/>
          <ac:picMkLst>
            <pc:docMk/>
            <pc:sldMk cId="4007664168" sldId="288"/>
            <ac:picMk id="6" creationId="{DF4A244B-D7A6-466F-94EE-250DA27D42BD}"/>
          </ac:picMkLst>
        </pc:picChg>
      </pc:sldChg>
      <pc:sldChg chg="addSp modSp delCm">
        <pc:chgData name="Shona Graham" userId="83f06f5b-811e-4881-bf47-e6eabf7783c7" providerId="ADAL" clId="{C364749A-4BCA-454A-AD53-AFEFDE0FC2F3}" dt="2020-07-22T17:57:23.388" v="478" actId="1592"/>
        <pc:sldMkLst>
          <pc:docMk/>
          <pc:sldMk cId="3015379109" sldId="289"/>
        </pc:sldMkLst>
        <pc:picChg chg="add mod">
          <ac:chgData name="Shona Graham" userId="83f06f5b-811e-4881-bf47-e6eabf7783c7" providerId="ADAL" clId="{C364749A-4BCA-454A-AD53-AFEFDE0FC2F3}" dt="2020-07-22T12:28:59.780" v="379" actId="208"/>
          <ac:picMkLst>
            <pc:docMk/>
            <pc:sldMk cId="3015379109" sldId="289"/>
            <ac:picMk id="6" creationId="{B8858C84-1217-4C17-B611-DEA7C7C669C4}"/>
          </ac:picMkLst>
        </pc:picChg>
        <pc:picChg chg="add mod">
          <ac:chgData name="Shona Graham" userId="83f06f5b-811e-4881-bf47-e6eabf7783c7" providerId="ADAL" clId="{C364749A-4BCA-454A-AD53-AFEFDE0FC2F3}" dt="2020-07-22T12:29:03.288" v="380" actId="208"/>
          <ac:picMkLst>
            <pc:docMk/>
            <pc:sldMk cId="3015379109" sldId="289"/>
            <ac:picMk id="9" creationId="{116E77C7-8D89-49D4-9BB9-67C69623E281}"/>
          </ac:picMkLst>
        </pc:picChg>
      </pc:sldChg>
      <pc:sldChg chg="addSp delSp modSp modAnim">
        <pc:chgData name="Shona Graham" userId="83f06f5b-811e-4881-bf47-e6eabf7783c7" providerId="ADAL" clId="{C364749A-4BCA-454A-AD53-AFEFDE0FC2F3}" dt="2020-07-16T08:11:23.600" v="143" actId="208"/>
        <pc:sldMkLst>
          <pc:docMk/>
          <pc:sldMk cId="2836164468" sldId="299"/>
        </pc:sldMkLst>
        <pc:spChg chg="add del mod">
          <ac:chgData name="Shona Graham" userId="83f06f5b-811e-4881-bf47-e6eabf7783c7" providerId="ADAL" clId="{C364749A-4BCA-454A-AD53-AFEFDE0FC2F3}" dt="2020-07-16T07:46:53.061" v="103"/>
          <ac:spMkLst>
            <pc:docMk/>
            <pc:sldMk cId="2836164468" sldId="299"/>
            <ac:spMk id="3" creationId="{B5366358-74F2-43EB-833A-8B1A98992A90}"/>
          </ac:spMkLst>
        </pc:spChg>
        <pc:spChg chg="add mod">
          <ac:chgData name="Shona Graham" userId="83f06f5b-811e-4881-bf47-e6eabf7783c7" providerId="ADAL" clId="{C364749A-4BCA-454A-AD53-AFEFDE0FC2F3}" dt="2020-07-16T07:46:49.625" v="101" actId="113"/>
          <ac:spMkLst>
            <pc:docMk/>
            <pc:sldMk cId="2836164468" sldId="299"/>
            <ac:spMk id="4" creationId="{2BDFC654-9A82-471E-B6D3-176293BE1BB6}"/>
          </ac:spMkLst>
        </pc:spChg>
        <pc:picChg chg="add mod">
          <ac:chgData name="Shona Graham" userId="83f06f5b-811e-4881-bf47-e6eabf7783c7" providerId="ADAL" clId="{C364749A-4BCA-454A-AD53-AFEFDE0FC2F3}" dt="2020-07-16T08:11:23.600" v="143" actId="208"/>
          <ac:picMkLst>
            <pc:docMk/>
            <pc:sldMk cId="2836164468" sldId="299"/>
            <ac:picMk id="2" creationId="{1AA09D09-60C9-403F-97C7-C1596F3763F2}"/>
          </ac:picMkLst>
        </pc:picChg>
      </pc:sldChg>
      <pc:sldChg chg="addSp delSp modSp delAnim modAnim delCm modCm">
        <pc:chgData name="Shona Graham" userId="83f06f5b-811e-4881-bf47-e6eabf7783c7" providerId="ADAL" clId="{C364749A-4BCA-454A-AD53-AFEFDE0FC2F3}" dt="2020-07-16T08:10:40.992" v="142" actId="208"/>
        <pc:sldMkLst>
          <pc:docMk/>
          <pc:sldMk cId="2243832648" sldId="300"/>
        </pc:sldMkLst>
        <pc:spChg chg="add del mod">
          <ac:chgData name="Shona Graham" userId="83f06f5b-811e-4881-bf47-e6eabf7783c7" providerId="ADAL" clId="{C364749A-4BCA-454A-AD53-AFEFDE0FC2F3}" dt="2020-07-16T08:10:24.751" v="137"/>
          <ac:spMkLst>
            <pc:docMk/>
            <pc:sldMk cId="2243832648" sldId="300"/>
            <ac:spMk id="4" creationId="{7B964326-E55B-42D5-8AC0-06A14E9D01E4}"/>
          </ac:spMkLst>
        </pc:spChg>
        <pc:spChg chg="add del mod">
          <ac:chgData name="Shona Graham" userId="83f06f5b-811e-4881-bf47-e6eabf7783c7" providerId="ADAL" clId="{C364749A-4BCA-454A-AD53-AFEFDE0FC2F3}" dt="2020-07-16T08:10:24.751" v="139"/>
          <ac:spMkLst>
            <pc:docMk/>
            <pc:sldMk cId="2243832648" sldId="300"/>
            <ac:spMk id="5" creationId="{3E47EB57-FC45-4A02-A11E-582D0E491FB2}"/>
          </ac:spMkLst>
        </pc:spChg>
        <pc:spChg chg="add del mod">
          <ac:chgData name="Shona Graham" userId="83f06f5b-811e-4881-bf47-e6eabf7783c7" providerId="ADAL" clId="{C364749A-4BCA-454A-AD53-AFEFDE0FC2F3}" dt="2020-07-16T08:10:24.751" v="141"/>
          <ac:spMkLst>
            <pc:docMk/>
            <pc:sldMk cId="2243832648" sldId="300"/>
            <ac:spMk id="6" creationId="{9252DF79-2733-4EB4-9BCA-EC56C664B83A}"/>
          </ac:spMkLst>
        </pc:spChg>
        <pc:spChg chg="add mod">
          <ac:chgData name="Shona Graham" userId="83f06f5b-811e-4881-bf47-e6eabf7783c7" providerId="ADAL" clId="{C364749A-4BCA-454A-AD53-AFEFDE0FC2F3}" dt="2020-07-16T08:09:19.978" v="135" actId="255"/>
          <ac:spMkLst>
            <pc:docMk/>
            <pc:sldMk cId="2243832648" sldId="300"/>
            <ac:spMk id="7" creationId="{A97A46BE-B048-4BA8-99EB-E4AB736A8D7A}"/>
          </ac:spMkLst>
        </pc:spChg>
        <pc:picChg chg="add mod">
          <ac:chgData name="Shona Graham" userId="83f06f5b-811e-4881-bf47-e6eabf7783c7" providerId="ADAL" clId="{C364749A-4BCA-454A-AD53-AFEFDE0FC2F3}" dt="2020-07-16T08:10:40.992" v="142" actId="208"/>
          <ac:picMkLst>
            <pc:docMk/>
            <pc:sldMk cId="2243832648" sldId="300"/>
            <ac:picMk id="2" creationId="{25A65134-3ED9-4594-9078-E7A6763C34FA}"/>
          </ac:picMkLst>
        </pc:picChg>
        <pc:picChg chg="add del mod">
          <ac:chgData name="Shona Graham" userId="83f06f5b-811e-4881-bf47-e6eabf7783c7" providerId="ADAL" clId="{C364749A-4BCA-454A-AD53-AFEFDE0FC2F3}" dt="2020-07-16T08:08:23.242" v="109" actId="478"/>
          <ac:picMkLst>
            <pc:docMk/>
            <pc:sldMk cId="2243832648" sldId="300"/>
            <ac:picMk id="3" creationId="{ACB9D7E0-8808-4D39-A8B0-FD037A4A615E}"/>
          </ac:picMkLst>
        </pc:picChg>
      </pc:sldChg>
    </pc:docChg>
  </pc:docChgLst>
  <pc:docChgLst>
    <pc:chgData name="Linda Price" userId="S::linda.price@berkshire.nhs.uk::f0d90d20-add9-4480-858d-dc69f93337ab" providerId="AD" clId="Web-{675485A6-FF8B-4C7B-AF0D-2F2B20B8A117}"/>
    <pc:docChg chg="delSld">
      <pc:chgData name="Linda Price" userId="S::linda.price@berkshire.nhs.uk::f0d90d20-add9-4480-858d-dc69f93337ab" providerId="AD" clId="Web-{675485A6-FF8B-4C7B-AF0D-2F2B20B8A117}" dt="2020-07-16T09:21:34.109" v="1"/>
      <pc:docMkLst>
        <pc:docMk/>
      </pc:docMkLst>
      <pc:sldChg chg="del">
        <pc:chgData name="Linda Price" userId="S::linda.price@berkshire.nhs.uk::f0d90d20-add9-4480-858d-dc69f93337ab" providerId="AD" clId="Web-{675485A6-FF8B-4C7B-AF0D-2F2B20B8A117}" dt="2020-07-16T09:21:32.030" v="0"/>
        <pc:sldMkLst>
          <pc:docMk/>
          <pc:sldMk cId="2844793630" sldId="301"/>
        </pc:sldMkLst>
      </pc:sldChg>
      <pc:sldChg chg="del">
        <pc:chgData name="Linda Price" userId="S::linda.price@berkshire.nhs.uk::f0d90d20-add9-4480-858d-dc69f93337ab" providerId="AD" clId="Web-{675485A6-FF8B-4C7B-AF0D-2F2B20B8A117}" dt="2020-07-16T09:21:34.109" v="1"/>
        <pc:sldMkLst>
          <pc:docMk/>
          <pc:sldMk cId="2101125743" sldId="302"/>
        </pc:sldMkLst>
      </pc:sldChg>
    </pc:docChg>
  </pc:docChgLst>
  <pc:docChgLst>
    <pc:chgData name="Shona Graham" userId="S::shona.graham@berkshire.nhs.uk::83f06f5b-811e-4881-bf47-e6eabf7783c7" providerId="AD" clId="Web-{4AA54082-4CDE-483F-8E5D-A9BF2973C7E4}"/>
    <pc:docChg chg="addSld modSld">
      <pc:chgData name="Shona Graham" userId="S::shona.graham@berkshire.nhs.uk::83f06f5b-811e-4881-bf47-e6eabf7783c7" providerId="AD" clId="Web-{4AA54082-4CDE-483F-8E5D-A9BF2973C7E4}" dt="2020-07-16T07:56:04.630" v="23"/>
      <pc:docMkLst>
        <pc:docMk/>
      </pc:docMkLst>
      <pc:sldChg chg="modSp">
        <pc:chgData name="Shona Graham" userId="S::shona.graham@berkshire.nhs.uk::83f06f5b-811e-4881-bf47-e6eabf7783c7" providerId="AD" clId="Web-{4AA54082-4CDE-483F-8E5D-A9BF2973C7E4}" dt="2020-07-16T07:53:16.704" v="18" actId="20577"/>
        <pc:sldMkLst>
          <pc:docMk/>
          <pc:sldMk cId="3005611268" sldId="273"/>
        </pc:sldMkLst>
        <pc:spChg chg="mod">
          <ac:chgData name="Shona Graham" userId="S::shona.graham@berkshire.nhs.uk::83f06f5b-811e-4881-bf47-e6eabf7783c7" providerId="AD" clId="Web-{4AA54082-4CDE-483F-8E5D-A9BF2973C7E4}" dt="2020-07-16T07:52:39.250" v="0" actId="20577"/>
          <ac:spMkLst>
            <pc:docMk/>
            <pc:sldMk cId="3005611268" sldId="273"/>
            <ac:spMk id="2" creationId="{E443D779-3BE0-4A37-9451-9798A5BFEEDB}"/>
          </ac:spMkLst>
        </pc:spChg>
        <pc:spChg chg="mod">
          <ac:chgData name="Shona Graham" userId="S::shona.graham@berkshire.nhs.uk::83f06f5b-811e-4881-bf47-e6eabf7783c7" providerId="AD" clId="Web-{4AA54082-4CDE-483F-8E5D-A9BF2973C7E4}" dt="2020-07-16T07:53:16.704" v="18" actId="20577"/>
          <ac:spMkLst>
            <pc:docMk/>
            <pc:sldMk cId="3005611268" sldId="273"/>
            <ac:spMk id="4" creationId="{4E47D829-5BD4-4503-9B9A-8D577F663E1A}"/>
          </ac:spMkLst>
        </pc:spChg>
        <pc:spChg chg="mod">
          <ac:chgData name="Shona Graham" userId="S::shona.graham@berkshire.nhs.uk::83f06f5b-811e-4881-bf47-e6eabf7783c7" providerId="AD" clId="Web-{4AA54082-4CDE-483F-8E5D-A9BF2973C7E4}" dt="2020-07-16T07:53:10.423" v="15" actId="20577"/>
          <ac:spMkLst>
            <pc:docMk/>
            <pc:sldMk cId="3005611268" sldId="273"/>
            <ac:spMk id="5" creationId="{E96C4DFD-8ADB-497A-ABCD-FFDDE8D2B269}"/>
          </ac:spMkLst>
        </pc:spChg>
        <pc:spChg chg="mod">
          <ac:chgData name="Shona Graham" userId="S::shona.graham@berkshire.nhs.uk::83f06f5b-811e-4881-bf47-e6eabf7783c7" providerId="AD" clId="Web-{4AA54082-4CDE-483F-8E5D-A9BF2973C7E4}" dt="2020-07-16T07:53:06.610" v="12" actId="20577"/>
          <ac:spMkLst>
            <pc:docMk/>
            <pc:sldMk cId="3005611268" sldId="273"/>
            <ac:spMk id="6" creationId="{C0F7CA61-B051-4CC9-A6BA-59EA36AD7003}"/>
          </ac:spMkLst>
        </pc:spChg>
        <pc:spChg chg="mod">
          <ac:chgData name="Shona Graham" userId="S::shona.graham@berkshire.nhs.uk::83f06f5b-811e-4881-bf47-e6eabf7783c7" providerId="AD" clId="Web-{4AA54082-4CDE-483F-8E5D-A9BF2973C7E4}" dt="2020-07-16T07:52:52.813" v="6" actId="20577"/>
          <ac:spMkLst>
            <pc:docMk/>
            <pc:sldMk cId="3005611268" sldId="273"/>
            <ac:spMk id="8" creationId="{76F57452-CEDA-49EA-95D1-FAFE596E36AF}"/>
          </ac:spMkLst>
        </pc:spChg>
      </pc:sldChg>
      <pc:sldChg chg="modSp">
        <pc:chgData name="Shona Graham" userId="S::shona.graham@berkshire.nhs.uk::83f06f5b-811e-4881-bf47-e6eabf7783c7" providerId="AD" clId="Web-{4AA54082-4CDE-483F-8E5D-A9BF2973C7E4}" dt="2020-07-16T07:54:12.534" v="21"/>
        <pc:sldMkLst>
          <pc:docMk/>
          <pc:sldMk cId="938317325" sldId="277"/>
        </pc:sldMkLst>
        <pc:picChg chg="mod">
          <ac:chgData name="Shona Graham" userId="S::shona.graham@berkshire.nhs.uk::83f06f5b-811e-4881-bf47-e6eabf7783c7" providerId="AD" clId="Web-{4AA54082-4CDE-483F-8E5D-A9BF2973C7E4}" dt="2020-07-16T07:54:12.534" v="21"/>
          <ac:picMkLst>
            <pc:docMk/>
            <pc:sldMk cId="938317325" sldId="277"/>
            <ac:picMk id="6" creationId="{D9E83E10-E91A-45B4-A8B8-B152EB7B947D}"/>
          </ac:picMkLst>
        </pc:picChg>
      </pc:sldChg>
      <pc:sldChg chg="new addCm">
        <pc:chgData name="Shona Graham" userId="S::shona.graham@berkshire.nhs.uk::83f06f5b-811e-4881-bf47-e6eabf7783c7" providerId="AD" clId="Web-{4AA54082-4CDE-483F-8E5D-A9BF2973C7E4}" dt="2020-07-16T07:56:04.630" v="23"/>
        <pc:sldMkLst>
          <pc:docMk/>
          <pc:sldMk cId="2243832648" sldId="300"/>
        </pc:sldMkLst>
      </pc:sldChg>
    </pc:docChg>
  </pc:docChgLst>
  <pc:docChgLst>
    <pc:chgData name="Shona Graham" userId="S::shona.graham@berkshire.nhs.uk::83f06f5b-811e-4881-bf47-e6eabf7783c7" providerId="AD" clId="Web-{0A424EFD-EEA5-4642-A1F4-5D43A0F13F4F}"/>
    <pc:docChg chg="modSld">
      <pc:chgData name="Shona Graham" userId="S::shona.graham@berkshire.nhs.uk::83f06f5b-811e-4881-bf47-e6eabf7783c7" providerId="AD" clId="Web-{0A424EFD-EEA5-4642-A1F4-5D43A0F13F4F}" dt="2020-07-16T08:18:19.009" v="10" actId="20577"/>
      <pc:docMkLst>
        <pc:docMk/>
      </pc:docMkLst>
      <pc:sldChg chg="modSp">
        <pc:chgData name="Shona Graham" userId="S::shona.graham@berkshire.nhs.uk::83f06f5b-811e-4881-bf47-e6eabf7783c7" providerId="AD" clId="Web-{0A424EFD-EEA5-4642-A1F4-5D43A0F13F4F}" dt="2020-07-16T08:18:17.119" v="8" actId="20577"/>
        <pc:sldMkLst>
          <pc:docMk/>
          <pc:sldMk cId="2243832648" sldId="300"/>
        </pc:sldMkLst>
        <pc:spChg chg="mod">
          <ac:chgData name="Shona Graham" userId="S::shona.graham@berkshire.nhs.uk::83f06f5b-811e-4881-bf47-e6eabf7783c7" providerId="AD" clId="Web-{0A424EFD-EEA5-4642-A1F4-5D43A0F13F4F}" dt="2020-07-16T08:18:17.119" v="8" actId="20577"/>
          <ac:spMkLst>
            <pc:docMk/>
            <pc:sldMk cId="2243832648" sldId="300"/>
            <ac:spMk id="7" creationId="{A97A46BE-B048-4BA8-99EB-E4AB736A8D7A}"/>
          </ac:spMkLst>
        </pc:spChg>
      </pc:sldChg>
    </pc:docChg>
  </pc:docChgLst>
  <pc:docChgLst>
    <pc:chgData name="Linda Price" userId="S::linda.price@berkshire.nhs.uk::f0d90d20-add9-4480-858d-dc69f93337ab" providerId="AD" clId="Web-{A373EB7A-7087-4449-AE02-CA580ACE363F}"/>
    <pc:docChg chg="addSld delSld">
      <pc:chgData name="Linda Price" userId="S::linda.price@berkshire.nhs.uk::f0d90d20-add9-4480-858d-dc69f93337ab" providerId="AD" clId="Web-{A373EB7A-7087-4449-AE02-CA580ACE363F}" dt="2020-07-16T09:12:19.532" v="20"/>
      <pc:docMkLst>
        <pc:docMk/>
      </pc:docMkLst>
      <pc:sldChg chg="new">
        <pc:chgData name="Linda Price" userId="S::linda.price@berkshire.nhs.uk::f0d90d20-add9-4480-858d-dc69f93337ab" providerId="AD" clId="Web-{A373EB7A-7087-4449-AE02-CA580ACE363F}" dt="2020-07-16T09:09:53.466" v="0"/>
        <pc:sldMkLst>
          <pc:docMk/>
          <pc:sldMk cId="2844793630" sldId="301"/>
        </pc:sldMkLst>
      </pc:sldChg>
      <pc:sldChg chg="new">
        <pc:chgData name="Linda Price" userId="S::linda.price@berkshire.nhs.uk::f0d90d20-add9-4480-858d-dc69f93337ab" providerId="AD" clId="Web-{A373EB7A-7087-4449-AE02-CA580ACE363F}" dt="2020-07-16T09:09:57.076" v="1"/>
        <pc:sldMkLst>
          <pc:docMk/>
          <pc:sldMk cId="2101125743" sldId="302"/>
        </pc:sldMkLst>
      </pc:sldChg>
      <pc:sldChg chg="new del">
        <pc:chgData name="Linda Price" userId="S::linda.price@berkshire.nhs.uk::f0d90d20-add9-4480-858d-dc69f93337ab" providerId="AD" clId="Web-{A373EB7A-7087-4449-AE02-CA580ACE363F}" dt="2020-07-16T09:12:11.485" v="16"/>
        <pc:sldMkLst>
          <pc:docMk/>
          <pc:sldMk cId="2284966957" sldId="303"/>
        </pc:sldMkLst>
      </pc:sldChg>
      <pc:sldChg chg="new del">
        <pc:chgData name="Linda Price" userId="S::linda.price@berkshire.nhs.uk::f0d90d20-add9-4480-858d-dc69f93337ab" providerId="AD" clId="Web-{A373EB7A-7087-4449-AE02-CA580ACE363F}" dt="2020-07-16T09:12:12.860" v="17"/>
        <pc:sldMkLst>
          <pc:docMk/>
          <pc:sldMk cId="3374779836" sldId="304"/>
        </pc:sldMkLst>
      </pc:sldChg>
      <pc:sldChg chg="new del">
        <pc:chgData name="Linda Price" userId="S::linda.price@berkshire.nhs.uk::f0d90d20-add9-4480-858d-dc69f93337ab" providerId="AD" clId="Web-{A373EB7A-7087-4449-AE02-CA580ACE363F}" dt="2020-07-16T09:12:14.750" v="18"/>
        <pc:sldMkLst>
          <pc:docMk/>
          <pc:sldMk cId="2226727580" sldId="305"/>
        </pc:sldMkLst>
      </pc:sldChg>
      <pc:sldChg chg="new del">
        <pc:chgData name="Linda Price" userId="S::linda.price@berkshire.nhs.uk::f0d90d20-add9-4480-858d-dc69f93337ab" providerId="AD" clId="Web-{A373EB7A-7087-4449-AE02-CA580ACE363F}" dt="2020-07-16T09:12:16.454" v="19"/>
        <pc:sldMkLst>
          <pc:docMk/>
          <pc:sldMk cId="702657569" sldId="306"/>
        </pc:sldMkLst>
      </pc:sldChg>
      <pc:sldChg chg="new del">
        <pc:chgData name="Linda Price" userId="S::linda.price@berkshire.nhs.uk::f0d90d20-add9-4480-858d-dc69f93337ab" providerId="AD" clId="Web-{A373EB7A-7087-4449-AE02-CA580ACE363F}" dt="2020-07-16T09:12:19.532" v="20"/>
        <pc:sldMkLst>
          <pc:docMk/>
          <pc:sldMk cId="525755369" sldId="307"/>
        </pc:sldMkLst>
      </pc:sldChg>
      <pc:sldChg chg="new">
        <pc:chgData name="Linda Price" userId="S::linda.price@berkshire.nhs.uk::f0d90d20-add9-4480-858d-dc69f93337ab" providerId="AD" clId="Web-{A373EB7A-7087-4449-AE02-CA580ACE363F}" dt="2020-07-16T09:10:37.389" v="7"/>
        <pc:sldMkLst>
          <pc:docMk/>
          <pc:sldMk cId="1124517688" sldId="308"/>
        </pc:sldMkLst>
      </pc:sldChg>
      <pc:sldChg chg="new">
        <pc:chgData name="Linda Price" userId="S::linda.price@berkshire.nhs.uk::f0d90d20-add9-4480-858d-dc69f93337ab" providerId="AD" clId="Web-{A373EB7A-7087-4449-AE02-CA580ACE363F}" dt="2020-07-16T09:10:38.498" v="8"/>
        <pc:sldMkLst>
          <pc:docMk/>
          <pc:sldMk cId="1723549635" sldId="309"/>
        </pc:sldMkLst>
      </pc:sldChg>
      <pc:sldChg chg="new">
        <pc:chgData name="Linda Price" userId="S::linda.price@berkshire.nhs.uk::f0d90d20-add9-4480-858d-dc69f93337ab" providerId="AD" clId="Web-{A373EB7A-7087-4449-AE02-CA580ACE363F}" dt="2020-07-16T09:10:38.717" v="9"/>
        <pc:sldMkLst>
          <pc:docMk/>
          <pc:sldMk cId="3515722872" sldId="310"/>
        </pc:sldMkLst>
      </pc:sldChg>
      <pc:sldChg chg="new del">
        <pc:chgData name="Linda Price" userId="S::linda.price@berkshire.nhs.uk::f0d90d20-add9-4480-858d-dc69f93337ab" providerId="AD" clId="Web-{A373EB7A-7087-4449-AE02-CA580ACE363F}" dt="2020-07-16T09:11:45.047" v="14"/>
        <pc:sldMkLst>
          <pc:docMk/>
          <pc:sldMk cId="678522839" sldId="311"/>
        </pc:sldMkLst>
      </pc:sldChg>
      <pc:sldChg chg="new del">
        <pc:chgData name="Linda Price" userId="S::linda.price@berkshire.nhs.uk::f0d90d20-add9-4480-858d-dc69f93337ab" providerId="AD" clId="Web-{A373EB7A-7087-4449-AE02-CA580ACE363F}" dt="2020-07-16T09:11:48.609" v="15"/>
        <pc:sldMkLst>
          <pc:docMk/>
          <pc:sldMk cId="4177842212" sldId="312"/>
        </pc:sldMkLst>
      </pc:sldChg>
      <pc:sldChg chg="new del">
        <pc:chgData name="Linda Price" userId="S::linda.price@berkshire.nhs.uk::f0d90d20-add9-4480-858d-dc69f93337ab" providerId="AD" clId="Web-{A373EB7A-7087-4449-AE02-CA580ACE363F}" dt="2020-07-16T09:11:33.578" v="13"/>
        <pc:sldMkLst>
          <pc:docMk/>
          <pc:sldMk cId="1273952367" sldId="313"/>
        </pc:sldMkLst>
      </pc:sldChg>
    </pc:docChg>
  </pc:docChgLst>
  <pc:docChgLst>
    <pc:chgData name="Shona Graham" userId="S::shona.graham@berkshire.nhs.uk::83f06f5b-811e-4881-bf47-e6eabf7783c7" providerId="AD" clId="Web-{0EF95988-D98E-4853-A5E9-8D92F77D9034}"/>
    <pc:docChg chg="modSld">
      <pc:chgData name="Shona Graham" userId="S::shona.graham@berkshire.nhs.uk::83f06f5b-811e-4881-bf47-e6eabf7783c7" providerId="AD" clId="Web-{0EF95988-D98E-4853-A5E9-8D92F77D9034}" dt="2020-07-16T09:38:03.740" v="2"/>
      <pc:docMkLst>
        <pc:docMk/>
      </pc:docMkLst>
      <pc:sldChg chg="addSp delSp modSp">
        <pc:chgData name="Shona Graham" userId="S::shona.graham@berkshire.nhs.uk::83f06f5b-811e-4881-bf47-e6eabf7783c7" providerId="AD" clId="Web-{0EF95988-D98E-4853-A5E9-8D92F77D9034}" dt="2020-07-16T09:38:03.740" v="2"/>
        <pc:sldMkLst>
          <pc:docMk/>
          <pc:sldMk cId="2152242128" sldId="256"/>
        </pc:sldMkLst>
        <pc:picChg chg="add del mod">
          <ac:chgData name="Shona Graham" userId="S::shona.graham@berkshire.nhs.uk::83f06f5b-811e-4881-bf47-e6eabf7783c7" providerId="AD" clId="Web-{0EF95988-D98E-4853-A5E9-8D92F77D9034}" dt="2020-07-16T09:38:03.740" v="2"/>
          <ac:picMkLst>
            <pc:docMk/>
            <pc:sldMk cId="2152242128" sldId="256"/>
            <ac:picMk id="2" creationId="{223C0FE6-CF48-46E6-9AA0-B85957B70251}"/>
          </ac:picMkLst>
        </pc:picChg>
      </pc:sldChg>
    </pc:docChg>
  </pc:docChgLst>
  <pc:docChgLst>
    <pc:chgData name="Shona Graham" userId="S::shona.graham@berkshire.nhs.uk::83f06f5b-811e-4881-bf47-e6eabf7783c7" providerId="AD" clId="Web-{2ACFE08F-F146-43BC-87FF-81E09B77B249}"/>
    <pc:docChg chg="modSld">
      <pc:chgData name="Shona Graham" userId="S::shona.graham@berkshire.nhs.uk::83f06f5b-811e-4881-bf47-e6eabf7783c7" providerId="AD" clId="Web-{2ACFE08F-F146-43BC-87FF-81E09B77B249}" dt="2020-07-16T13:55:31.025" v="3" actId="20577"/>
      <pc:docMkLst>
        <pc:docMk/>
      </pc:docMkLst>
      <pc:sldChg chg="modSp">
        <pc:chgData name="Shona Graham" userId="S::shona.graham@berkshire.nhs.uk::83f06f5b-811e-4881-bf47-e6eabf7783c7" providerId="AD" clId="Web-{2ACFE08F-F146-43BC-87FF-81E09B77B249}" dt="2020-07-16T13:55:31.010" v="2" actId="20577"/>
        <pc:sldMkLst>
          <pc:docMk/>
          <pc:sldMk cId="3732403072" sldId="298"/>
        </pc:sldMkLst>
        <pc:spChg chg="mod">
          <ac:chgData name="Shona Graham" userId="S::shona.graham@berkshire.nhs.uk::83f06f5b-811e-4881-bf47-e6eabf7783c7" providerId="AD" clId="Web-{2ACFE08F-F146-43BC-87FF-81E09B77B249}" dt="2020-07-16T13:55:31.010" v="2" actId="20577"/>
          <ac:spMkLst>
            <pc:docMk/>
            <pc:sldMk cId="3732403072" sldId="298"/>
            <ac:spMk id="4" creationId="{55A23686-7014-4C0F-AE68-F9D275469D3E}"/>
          </ac:spMkLst>
        </pc:spChg>
      </pc:sldChg>
    </pc:docChg>
  </pc:docChgLst>
  <pc:docChgLst>
    <pc:chgData name="Richard Allin" userId="feda722f-d556-4a92-a58e-279c634fffad" providerId="ADAL" clId="{0750B335-7737-4624-A818-E1F6DCB1F239}"/>
    <pc:docChg chg="undo custSel modSld">
      <pc:chgData name="Richard Allin" userId="feda722f-d556-4a92-a58e-279c634fffad" providerId="ADAL" clId="{0750B335-7737-4624-A818-E1F6DCB1F239}" dt="2020-08-18T14:26:35.498" v="581" actId="1076"/>
      <pc:docMkLst>
        <pc:docMk/>
      </pc:docMkLst>
      <pc:sldChg chg="modSp">
        <pc:chgData name="Richard Allin" userId="feda722f-d556-4a92-a58e-279c634fffad" providerId="ADAL" clId="{0750B335-7737-4624-A818-E1F6DCB1F239}" dt="2020-08-13T09:17:31.773" v="1" actId="20577"/>
        <pc:sldMkLst>
          <pc:docMk/>
          <pc:sldMk cId="1130638681" sldId="266"/>
        </pc:sldMkLst>
        <pc:spChg chg="mod">
          <ac:chgData name="Richard Allin" userId="feda722f-d556-4a92-a58e-279c634fffad" providerId="ADAL" clId="{0750B335-7737-4624-A818-E1F6DCB1F239}" dt="2020-08-13T09:17:31.773" v="1" actId="20577"/>
          <ac:spMkLst>
            <pc:docMk/>
            <pc:sldMk cId="1130638681" sldId="266"/>
            <ac:spMk id="5" creationId="{F342DB88-66E8-4549-9276-2B10F864BA78}"/>
          </ac:spMkLst>
        </pc:spChg>
      </pc:sldChg>
      <pc:sldChg chg="addSp modSp">
        <pc:chgData name="Richard Allin" userId="feda722f-d556-4a92-a58e-279c634fffad" providerId="ADAL" clId="{0750B335-7737-4624-A818-E1F6DCB1F239}" dt="2020-08-18T14:26:35.498" v="581" actId="1076"/>
        <pc:sldMkLst>
          <pc:docMk/>
          <pc:sldMk cId="2243832648" sldId="300"/>
        </pc:sldMkLst>
        <pc:spChg chg="add mod">
          <ac:chgData name="Richard Allin" userId="feda722f-d556-4a92-a58e-279c634fffad" providerId="ADAL" clId="{0750B335-7737-4624-A818-E1F6DCB1F239}" dt="2020-08-18T14:21:57.158" v="321" actId="1076"/>
          <ac:spMkLst>
            <pc:docMk/>
            <pc:sldMk cId="2243832648" sldId="300"/>
            <ac:spMk id="4" creationId="{F97558BF-A081-4854-BE0B-63311C19D926}"/>
          </ac:spMkLst>
        </pc:spChg>
        <pc:spChg chg="add mod">
          <ac:chgData name="Richard Allin" userId="feda722f-d556-4a92-a58e-279c634fffad" providerId="ADAL" clId="{0750B335-7737-4624-A818-E1F6DCB1F239}" dt="2020-08-18T14:24:48.599" v="528"/>
          <ac:spMkLst>
            <pc:docMk/>
            <pc:sldMk cId="2243832648" sldId="300"/>
            <ac:spMk id="5" creationId="{9BC05FB9-F24A-4C9A-B204-AEA78AD8E6C0}"/>
          </ac:spMkLst>
        </pc:spChg>
        <pc:spChg chg="add mod">
          <ac:chgData name="Richard Allin" userId="feda722f-d556-4a92-a58e-279c634fffad" providerId="ADAL" clId="{0750B335-7737-4624-A818-E1F6DCB1F239}" dt="2020-08-18T14:26:21.096" v="576" actId="207"/>
          <ac:spMkLst>
            <pc:docMk/>
            <pc:sldMk cId="2243832648" sldId="300"/>
            <ac:spMk id="6" creationId="{6206E8C4-A6A4-45BA-8ABC-377DB771EF38}"/>
          </ac:spMkLst>
        </pc:spChg>
        <pc:picChg chg="mod">
          <ac:chgData name="Richard Allin" userId="feda722f-d556-4a92-a58e-279c634fffad" providerId="ADAL" clId="{0750B335-7737-4624-A818-E1F6DCB1F239}" dt="2020-08-18T14:26:35.498" v="581" actId="1076"/>
          <ac:picMkLst>
            <pc:docMk/>
            <pc:sldMk cId="2243832648" sldId="300"/>
            <ac:picMk id="2" creationId="{25A65134-3ED9-4594-9078-E7A6763C34FA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22T11:47:49.084" idx="20">
    <p:pos x="10" y="10"/>
    <p:text>New audio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14T12:02:50.146" idx="1">
    <p:pos x="10" y="10"/>
    <p:text>Pregnant image required</p:text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94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96393-3D30-4C9A-8ABC-9F91986DC4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94" y="210125"/>
            <a:ext cx="1822421" cy="69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78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540E5-B239-4293-AF82-6CFBB4311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94" y="210125"/>
            <a:ext cx="1822421" cy="69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59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F42D41-9FB9-45F0-9AC9-0A3770423B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94" y="210125"/>
            <a:ext cx="1822421" cy="69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06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cover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C5B5CB-0208-477C-8F38-A0020A7C01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0" y="5877272"/>
            <a:ext cx="1779130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B3BED-194F-497F-95D9-C67C25BD6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00" y="587727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7A616-4C7E-49E8-B281-27925047E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01" y="0"/>
            <a:ext cx="2266299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8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ush strok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270D5-54BA-42FF-A51E-F63DC46ABB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01" y="0"/>
            <a:ext cx="2266299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3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825822-59CC-4128-97E2-8C145FBE4A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01" y="0"/>
            <a:ext cx="2266299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6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7189B0-A5B4-4634-B817-62379BA98A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01" y="0"/>
            <a:ext cx="2266299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79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528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C5B5CB-0208-477C-8F38-A0020A7C01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0" y="5877272"/>
            <a:ext cx="1779130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B3BED-194F-497F-95D9-C67C25BD6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00" y="587727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5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DF015-1532-4F72-A1C2-269B9A1BEB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94" y="210125"/>
            <a:ext cx="1822421" cy="69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6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53ADF6-04E1-4C88-BAD7-5B1D63F6922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01" y="0"/>
            <a:ext cx="2266299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6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4" r:id="rId2"/>
    <p:sldLayoutId id="2147483691" r:id="rId3"/>
    <p:sldLayoutId id="2147483690" r:id="rId4"/>
    <p:sldLayoutId id="2147483687" r:id="rId5"/>
    <p:sldLayoutId id="2147483688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C22D5D-AF36-4017-A9FA-BC262435E74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23" y="233190"/>
            <a:ext cx="1822421" cy="69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7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jpg"/><Relationship Id="rId5" Type="http://schemas.openxmlformats.org/officeDocument/2006/relationships/image" Target="../media/image18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8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4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7.JP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8.JP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11.png"/><Relationship Id="rId2" Type="http://schemas.microsoft.com/office/2007/relationships/media" Target="../media/media14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40.jp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6.mov"/><Relationship Id="rId1" Type="http://schemas.microsoft.com/office/2007/relationships/media" Target="../media/media16.mov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K0zVCwdJZw0?feature=oembed" TargetMode="External"/><Relationship Id="rId4" Type="http://schemas.openxmlformats.org/officeDocument/2006/relationships/hyperlink" Target="https://www.youtube.com/watch?v=K0zVCwdJZw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1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4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1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1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bestbeginnings.org.uk/babybuddy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Conditions/pregnancy-and-baby/Pages/breastfeeding-is-baby-getting-enough-milk.aspx" TargetMode="External"/><Relationship Id="rId2" Type="http://schemas.openxmlformats.org/officeDocument/2006/relationships/hyperlink" Target="http://www.nhs.uk/conditions/postnataldepression/Pages/Introduction.aspx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nhs.uk/.../vaccinations_vaccination_schedule_age_checklist.aspx" TargetMode="External"/><Relationship Id="rId4" Type="http://schemas.openxmlformats.org/officeDocument/2006/relationships/hyperlink" Target="http://www.clch.nhs.uk/media/.../Start4life_to_the_best_Start_leaflet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comments" Target="../comments/commen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comments" Target="../comments/commen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0"/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22585" y="2206749"/>
            <a:ext cx="8497887" cy="230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>
              <a:lnSpc>
                <a:spcPts val="43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4400" b="1">
                <a:solidFill>
                  <a:srgbClr val="002060"/>
                </a:solidFill>
              </a:rPr>
              <a:t>Congratulations on your pregnancy </a:t>
            </a:r>
            <a:br>
              <a:rPr lang="en-GB" altLang="en-US" sz="4400" b="1">
                <a:solidFill>
                  <a:srgbClr val="007AC2"/>
                </a:solidFill>
              </a:rPr>
            </a:br>
            <a:r>
              <a:rPr lang="en-GB" altLang="en-US" sz="4400">
                <a:solidFill>
                  <a:srgbClr val="007AC2"/>
                </a:solidFill>
              </a:rPr>
              <a:t>     </a:t>
            </a:r>
            <a:r>
              <a:rPr lang="en-GB" altLang="en-US" sz="4400">
                <a:solidFill>
                  <a:srgbClr val="00B0F0"/>
                </a:solidFill>
              </a:rPr>
              <a:t>and </a:t>
            </a:r>
            <a:r>
              <a:rPr lang="en-GB" altLang="en-US" sz="6000" b="1">
                <a:solidFill>
                  <a:srgbClr val="00B0F0"/>
                </a:solidFill>
              </a:rPr>
              <a:t>welcome</a:t>
            </a:r>
            <a:r>
              <a:rPr lang="en-GB" altLang="en-US" sz="5400" b="1">
                <a:solidFill>
                  <a:srgbClr val="00B0F0"/>
                </a:solidFill>
              </a:rPr>
              <a:t> </a:t>
            </a:r>
            <a:r>
              <a:rPr lang="en-GB" altLang="en-US" sz="4400">
                <a:solidFill>
                  <a:srgbClr val="00B0F0"/>
                </a:solidFill>
              </a:rPr>
              <a:t>to your </a:t>
            </a:r>
          </a:p>
          <a:p>
            <a:pPr algn="ctr" eaLnBrk="0" hangingPunct="0">
              <a:lnSpc>
                <a:spcPts val="43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4400" b="1">
                <a:solidFill>
                  <a:schemeClr val="tx2"/>
                </a:solidFill>
              </a:rPr>
              <a:t>H</a:t>
            </a:r>
            <a:r>
              <a:rPr lang="en-GB" altLang="en-US" sz="4800" b="1">
                <a:solidFill>
                  <a:schemeClr val="tx2"/>
                </a:solidFill>
              </a:rPr>
              <a:t>ealth Visiting service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74985" y="6063679"/>
            <a:ext cx="8345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accent2"/>
                </a:solidFill>
              </a:rPr>
              <a:t>www.berkshirehealthcare.nhs.uk</a:t>
            </a:r>
            <a:endParaRPr lang="en-GB" altLang="en-US" sz="2000" b="1">
              <a:solidFill>
                <a:schemeClr val="accent2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D75C09-F428-45E5-AABF-CE88D4ECB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4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969" y="926235"/>
            <a:ext cx="862806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>
                <a:solidFill>
                  <a:srgbClr val="78BE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Helping your baby’s early development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539552" y="1788415"/>
            <a:ext cx="8064896" cy="4548609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59FCF5-0C82-4104-B477-373184CC0EAB}"/>
              </a:ext>
            </a:extLst>
          </p:cNvPr>
          <p:cNvSpPr txBox="1"/>
          <p:nvPr/>
        </p:nvSpPr>
        <p:spPr>
          <a:xfrm>
            <a:off x="683568" y="1967122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b="1">
                <a:solidFill>
                  <a:srgbClr val="003087"/>
                </a:solidFill>
                <a:latin typeface="Arial" charset="0"/>
                <a:ea typeface="ＭＳ Ｐゴシック" pitchFamily="34" charset="-128"/>
                <a:cs typeface="Arial" charset="0"/>
              </a:rPr>
              <a:t>1-4 weeks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>
                <a:solidFill>
                  <a:srgbClr val="003087"/>
                </a:solidFill>
                <a:latin typeface="Arial" charset="0"/>
                <a:ea typeface="ＭＳ Ｐゴシック" pitchFamily="34" charset="-128"/>
                <a:cs typeface="Arial" charset="0"/>
              </a:rPr>
              <a:t>Babies enjoy looking at familiar faces and hearing familiar voices.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>
                <a:solidFill>
                  <a:srgbClr val="003087"/>
                </a:solidFill>
                <a:latin typeface="Arial" charset="0"/>
                <a:ea typeface="ＭＳ Ｐゴシック" pitchFamily="34" charset="-128"/>
                <a:cs typeface="Arial" charset="0"/>
              </a:rPr>
              <a:t>Babies can respond to sights and sounds from an early age.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F55EA-910C-4ABC-A043-D72FB7461DA2}"/>
              </a:ext>
            </a:extLst>
          </p:cNvPr>
          <p:cNvSpPr txBox="1"/>
          <p:nvPr/>
        </p:nvSpPr>
        <p:spPr>
          <a:xfrm>
            <a:off x="3275856" y="3601055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b="1">
                <a:solidFill>
                  <a:srgbClr val="003087"/>
                </a:solidFill>
                <a:latin typeface="Arial" charset="0"/>
                <a:ea typeface="ＭＳ Ｐゴシック" pitchFamily="34" charset="-128"/>
                <a:cs typeface="Arial" charset="0"/>
              </a:rPr>
              <a:t>4-6 weeks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>
                <a:solidFill>
                  <a:srgbClr val="003087"/>
                </a:solidFill>
                <a:latin typeface="Arial" charset="0"/>
                <a:ea typeface="ＭＳ Ｐゴシック" pitchFamily="34" charset="-128"/>
                <a:cs typeface="Arial" charset="0"/>
              </a:rPr>
              <a:t>Enjoy smiling, talking to and listening  to your baby and see their response.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6DCFC-2A89-4D0D-A622-341BE0B21E4D}"/>
              </a:ext>
            </a:extLst>
          </p:cNvPr>
          <p:cNvSpPr txBox="1"/>
          <p:nvPr/>
        </p:nvSpPr>
        <p:spPr>
          <a:xfrm>
            <a:off x="827584" y="4980091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b="1">
                <a:solidFill>
                  <a:srgbClr val="003087"/>
                </a:solidFill>
                <a:latin typeface="Arial" charset="0"/>
                <a:ea typeface="ＭＳ Ｐゴシック" pitchFamily="34" charset="-128"/>
                <a:cs typeface="Arial" charset="0"/>
              </a:rPr>
              <a:t>4-12 weeks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>
                <a:solidFill>
                  <a:srgbClr val="003087"/>
                </a:solidFill>
                <a:latin typeface="Arial" charset="0"/>
                <a:ea typeface="ＭＳ Ｐゴシック" pitchFamily="34" charset="-128"/>
                <a:cs typeface="Arial" charset="0"/>
              </a:rPr>
              <a:t>Notice how your baby will try to lift their head while lying on their front.</a:t>
            </a:r>
          </a:p>
        </p:txBody>
      </p:sp>
      <p:pic>
        <p:nvPicPr>
          <p:cNvPr id="9" name="Picture 8" descr="A picture containing person, indoor, eating, person&#10;&#10;Description automatically generated">
            <a:extLst>
              <a:ext uri="{FF2B5EF4-FFF2-40B4-BE49-F238E27FC236}">
                <a16:creationId xmlns:a16="http://schemas.microsoft.com/office/drawing/2014/main" id="{B0382945-3C4B-45DD-87C8-242AC78DF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47349"/>
            <a:ext cx="2149112" cy="1432742"/>
          </a:xfrm>
          <a:prstGeom prst="rect">
            <a:avLst/>
          </a:prstGeom>
          <a:ln>
            <a:solidFill>
              <a:srgbClr val="768692"/>
            </a:solidFill>
          </a:ln>
        </p:spPr>
      </p:pic>
      <p:pic>
        <p:nvPicPr>
          <p:cNvPr id="14" name="develoment ">
            <a:hlinkClick r:id="" action="ppaction://media"/>
            <a:extLst>
              <a:ext uri="{FF2B5EF4-FFF2-40B4-BE49-F238E27FC236}">
                <a16:creationId xmlns:a16="http://schemas.microsoft.com/office/drawing/2014/main" id="{2CBF8F5A-3CB4-4389-905E-684FCACC4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6" name="Picture 15" descr="A hand holding a baby&#10;&#10;Description automatically generated">
            <a:extLst>
              <a:ext uri="{FF2B5EF4-FFF2-40B4-BE49-F238E27FC236}">
                <a16:creationId xmlns:a16="http://schemas.microsoft.com/office/drawing/2014/main" id="{607501A1-2C90-45B6-9EBE-8D36C44B7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1" y="2072640"/>
            <a:ext cx="1817145" cy="1661160"/>
          </a:xfrm>
          <a:prstGeom prst="rect">
            <a:avLst/>
          </a:prstGeom>
          <a:ln>
            <a:solidFill>
              <a:srgbClr val="768692"/>
            </a:solidFill>
          </a:ln>
        </p:spPr>
      </p:pic>
      <p:pic>
        <p:nvPicPr>
          <p:cNvPr id="18" name="Picture 17" descr="A close up of a baby&#10;&#10;Description automatically generated">
            <a:extLst>
              <a:ext uri="{FF2B5EF4-FFF2-40B4-BE49-F238E27FC236}">
                <a16:creationId xmlns:a16="http://schemas.microsoft.com/office/drawing/2014/main" id="{2D8ABB0F-21E1-4067-B93F-531BEABB2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0" y="4353642"/>
            <a:ext cx="1817145" cy="181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6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7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49312" y="853734"/>
            <a:ext cx="625824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3200" b="1">
                <a:solidFill>
                  <a:schemeClr val="accent2"/>
                </a:solidFill>
              </a:rPr>
              <a:t>Sleeping like a baby……..</a:t>
            </a: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539552" y="1772816"/>
            <a:ext cx="4680520" cy="4548609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10BE6D-DC6A-4181-BF9D-DF5BC0B91FA5}"/>
              </a:ext>
            </a:extLst>
          </p:cNvPr>
          <p:cNvSpPr txBox="1"/>
          <p:nvPr/>
        </p:nvSpPr>
        <p:spPr>
          <a:xfrm>
            <a:off x="1007604" y="2000406"/>
            <a:ext cx="37444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  <a:latin typeface="Arial" charset="0"/>
                <a:cs typeface="Arial" charset="0"/>
              </a:rPr>
              <a:t>New babies have a different ‘body clock’. 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  <a:latin typeface="Arial" charset="0"/>
                <a:cs typeface="Arial" charset="0"/>
              </a:rPr>
              <a:t>Adults – based on release of hormones associated with sunlight and darkness.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  <a:latin typeface="Arial" charset="0"/>
                <a:cs typeface="Arial" charset="0"/>
              </a:rPr>
              <a:t>New babies’ sleep is regulated by hunger. 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  <a:latin typeface="Arial" charset="0"/>
                <a:cs typeface="Arial" charset="0"/>
              </a:rPr>
              <a:t>New babies sleep 15 -20 hours in bouts of 2-3 hours (breast milk takes 90 mins to digest). 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  <a:latin typeface="Arial" charset="0"/>
                <a:cs typeface="Arial" charset="0"/>
              </a:rPr>
              <a:t>Sleep  divided equally over day and night.</a:t>
            </a:r>
          </a:p>
        </p:txBody>
      </p:sp>
      <p:pic>
        <p:nvPicPr>
          <p:cNvPr id="10" name="Picture 9" descr="A person holding a baby&#10;&#10;Description automatically generated">
            <a:extLst>
              <a:ext uri="{FF2B5EF4-FFF2-40B4-BE49-F238E27FC236}">
                <a16:creationId xmlns:a16="http://schemas.microsoft.com/office/drawing/2014/main" id="{57E129CA-B870-4EA2-8357-D3384D38E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123" y="1772816"/>
            <a:ext cx="3162815" cy="4548608"/>
          </a:xfrm>
          <a:prstGeom prst="rect">
            <a:avLst/>
          </a:prstGeom>
          <a:ln>
            <a:solidFill>
              <a:srgbClr val="41B6E6"/>
            </a:solidFill>
          </a:ln>
        </p:spPr>
      </p:pic>
      <p:pic>
        <p:nvPicPr>
          <p:cNvPr id="11" name="Sleep">
            <a:hlinkClick r:id="" action="ppaction://media"/>
            <a:extLst>
              <a:ext uri="{FF2B5EF4-FFF2-40B4-BE49-F238E27FC236}">
                <a16:creationId xmlns:a16="http://schemas.microsoft.com/office/drawing/2014/main" id="{3DE69E14-DA1F-40FE-93E7-893E0DD6E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1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94593" y="2350765"/>
            <a:ext cx="8497887" cy="165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chemeClr val="accent2"/>
                </a:solidFill>
              </a:rPr>
              <a:t>Protecting Your </a:t>
            </a:r>
          </a:p>
          <a:p>
            <a:pPr>
              <a:lnSpc>
                <a:spcPts val="6900"/>
              </a:lnSpc>
              <a:spcBef>
                <a:spcPct val="0"/>
              </a:spcBef>
              <a:buFontTx/>
              <a:buNone/>
            </a:pPr>
            <a:r>
              <a:rPr lang="en-GB" altLang="en-US" sz="7200" b="1">
                <a:solidFill>
                  <a:srgbClr val="003087"/>
                </a:solidFill>
              </a:rPr>
              <a:t>      </a:t>
            </a:r>
            <a:r>
              <a:rPr lang="en-GB" altLang="en-US" sz="7200" b="1">
                <a:solidFill>
                  <a:srgbClr val="005EB8"/>
                </a:solidFill>
              </a:rPr>
              <a:t>Baby </a:t>
            </a:r>
          </a:p>
        </p:txBody>
      </p:sp>
    </p:spTree>
    <p:extLst>
      <p:ext uri="{BB962C8B-B14F-4D97-AF65-F5344CB8AC3E}">
        <p14:creationId xmlns:p14="http://schemas.microsoft.com/office/powerpoint/2010/main" val="837197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5E0A07E-548E-4876-BED2-E9907D5D6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7416800" cy="4751387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ACF55D-41C7-4D21-A69F-A7A5345AE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717032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4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F9925AF-C6FB-485A-962D-60998BA23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55738"/>
            <a:ext cx="3048000" cy="4064000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4F94B2-1E0C-44E4-A9D5-B361E15B8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55738"/>
            <a:ext cx="3048000" cy="4064000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530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6140" y="908720"/>
            <a:ext cx="5531718" cy="130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6700" algn="ctr">
              <a:spcAft>
                <a:spcPts val="1200"/>
              </a:spcAft>
              <a:buClr>
                <a:schemeClr val="accent2"/>
              </a:buClr>
              <a:tabLst>
                <a:tab pos="542925" algn="l"/>
              </a:tabLst>
              <a:defRPr/>
            </a:pPr>
            <a:r>
              <a:rPr lang="en-GB" sz="3200" b="1">
                <a:solidFill>
                  <a:schemeClr val="accent2"/>
                </a:solidFill>
                <a:cs typeface="Arial" panose="020B0604020202020204" pitchFamily="34" charset="0"/>
              </a:rPr>
              <a:t>Keeping your baby safe </a:t>
            </a:r>
            <a:endParaRPr lang="en-GB" sz="3200" b="1">
              <a:solidFill>
                <a:schemeClr val="accent4"/>
              </a:solidFill>
              <a:cs typeface="Calibri" panose="020F0502020204030204" pitchFamily="34" charset="0"/>
            </a:endParaRPr>
          </a:p>
          <a:p>
            <a:pPr marL="171450" indent="-171450" algn="ctr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1000"/>
              </a:spcAft>
              <a:defRPr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B30E87F-19EC-48F1-A0A5-CD5E3A102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7" y="1700808"/>
            <a:ext cx="6156325" cy="4537075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11F209-95CE-4E12-90D9-FA9B69900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7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969" y="908720"/>
            <a:ext cx="8628062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>
                <a:solidFill>
                  <a:schemeClr val="accent2"/>
                </a:solidFill>
              </a:rPr>
              <a:t>Do you know where to get help </a:t>
            </a:r>
          </a:p>
          <a:p>
            <a:pPr algn="ctr">
              <a:spcBef>
                <a:spcPct val="0"/>
              </a:spcBef>
            </a:pPr>
            <a:r>
              <a:rPr lang="en-GB" altLang="en-US" sz="3200" b="1">
                <a:solidFill>
                  <a:schemeClr val="accent2"/>
                </a:solidFill>
              </a:rPr>
              <a:t>from if you are worried about your baby?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395536" y="2348880"/>
            <a:ext cx="5904656" cy="3966033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E1832-1D6C-4C64-A6EE-64FA344079B8}"/>
              </a:ext>
            </a:extLst>
          </p:cNvPr>
          <p:cNvSpPr txBox="1"/>
          <p:nvPr/>
        </p:nvSpPr>
        <p:spPr>
          <a:xfrm>
            <a:off x="611560" y="2564904"/>
            <a:ext cx="54726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  <a:latin typeface="Arial" charset="0"/>
                <a:cs typeface="Arial" charset="0"/>
              </a:rPr>
              <a:t>Your local pharmacist can help you with lots of everyday ailments and offer good advice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sz="2000">
              <a:solidFill>
                <a:srgbClr val="003087"/>
              </a:solidFill>
              <a:latin typeface="Arial" charset="0"/>
              <a:cs typeface="Arial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  <a:latin typeface="Arial" charset="0"/>
                <a:cs typeface="Arial" charset="0"/>
              </a:rPr>
              <a:t>Your GP can offer urgent appointments each day. 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sz="2000">
              <a:solidFill>
                <a:srgbClr val="003087"/>
              </a:solidFill>
              <a:latin typeface="Arial" charset="0"/>
              <a:cs typeface="Arial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  <a:latin typeface="Arial" charset="0"/>
                <a:cs typeface="Arial" charset="0"/>
              </a:rPr>
              <a:t>You can get advice and help fast from the 111 service. You can also obtain urgent out of hours GP services. 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sz="2000">
              <a:solidFill>
                <a:srgbClr val="003087"/>
              </a:solidFill>
              <a:latin typeface="Arial" charset="0"/>
              <a:cs typeface="Arial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  <a:latin typeface="Arial" charset="0"/>
                <a:cs typeface="Arial" charset="0"/>
              </a:rPr>
              <a:t>999 for serious accidents and emergencies.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F2F9986-690C-420B-848D-C6D0811D6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06" y="2348880"/>
            <a:ext cx="2232025" cy="1223962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9E83E10-E91A-45B4-A8B8-B152EB7B9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06" y="3727578"/>
            <a:ext cx="2262187" cy="1152525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7A9DF5AF-CE2E-40ED-8828-DDD63FCCD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02" y="5163976"/>
            <a:ext cx="2259012" cy="1150937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317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94593" y="2350765"/>
            <a:ext cx="8497887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chemeClr val="accent2"/>
                </a:solidFill>
              </a:rPr>
              <a:t>Parental Well – Being - </a:t>
            </a:r>
          </a:p>
          <a:p>
            <a:pPr>
              <a:lnSpc>
                <a:spcPts val="6900"/>
              </a:lnSpc>
              <a:spcBef>
                <a:spcPct val="0"/>
              </a:spcBef>
              <a:buFontTx/>
              <a:buNone/>
            </a:pPr>
            <a:r>
              <a:rPr lang="en-GB" altLang="en-US" sz="6200" b="1">
                <a:solidFill>
                  <a:srgbClr val="003087"/>
                </a:solidFill>
              </a:rPr>
              <a:t>      </a:t>
            </a:r>
            <a:r>
              <a:rPr lang="en-GB" altLang="en-US" sz="6200" b="1">
                <a:solidFill>
                  <a:srgbClr val="005EB8"/>
                </a:solidFill>
              </a:rPr>
              <a:t>Looking After Yourself </a:t>
            </a:r>
          </a:p>
        </p:txBody>
      </p:sp>
    </p:spTree>
    <p:extLst>
      <p:ext uri="{BB962C8B-B14F-4D97-AF65-F5344CB8AC3E}">
        <p14:creationId xmlns:p14="http://schemas.microsoft.com/office/powerpoint/2010/main" val="2377553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6911" y="520229"/>
            <a:ext cx="561017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chemeClr val="accent2"/>
                </a:solidFill>
              </a:rPr>
              <a:t>Looking after yourself 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1081116" y="1243645"/>
            <a:ext cx="6981768" cy="5044915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7F05A2-5999-455B-BFA2-5EEF9091C648}"/>
              </a:ext>
            </a:extLst>
          </p:cNvPr>
          <p:cNvSpPr txBox="1"/>
          <p:nvPr/>
        </p:nvSpPr>
        <p:spPr>
          <a:xfrm>
            <a:off x="2016267" y="1520927"/>
            <a:ext cx="511146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3087"/>
                </a:solidFill>
                <a:latin typeface="Arial" charset="0"/>
                <a:cs typeface="Arial" charset="0"/>
              </a:rPr>
              <a:t>Having a baby changes your body. Some things may never be quite the same again, but other changes don't need to be permanent.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3087"/>
              </a:solidFill>
              <a:latin typeface="Arial" charset="0"/>
              <a:cs typeface="Arial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3087"/>
                </a:solidFill>
                <a:latin typeface="Arial" charset="0"/>
                <a:cs typeface="Arial" charset="0"/>
              </a:rPr>
              <a:t>Any weight you've gained will gradually drop off if you eat healthily and exercise.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3087"/>
              </a:solidFill>
              <a:latin typeface="Arial" charset="0"/>
              <a:cs typeface="Arial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3087"/>
                </a:solidFill>
                <a:latin typeface="Arial" charset="0"/>
                <a:cs typeface="Arial" charset="0"/>
              </a:rPr>
              <a:t>Regular activity can relax you, keep you fit and help you feel more energetic.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3087"/>
              </a:solidFill>
              <a:latin typeface="Arial" charset="0"/>
              <a:cs typeface="Arial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3087"/>
                </a:solidFill>
                <a:latin typeface="Arial" charset="0"/>
                <a:cs typeface="Arial" charset="0"/>
              </a:rPr>
              <a:t>It's important to look after your mental health as well as your physical health. </a:t>
            </a:r>
          </a:p>
        </p:txBody>
      </p:sp>
    </p:spTree>
    <p:extLst>
      <p:ext uri="{BB962C8B-B14F-4D97-AF65-F5344CB8AC3E}">
        <p14:creationId xmlns:p14="http://schemas.microsoft.com/office/powerpoint/2010/main" val="3638788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543564"/>
            <a:ext cx="633025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chemeClr val="accent2"/>
                </a:solidFill>
              </a:rPr>
              <a:t>Postnatal emotional health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1331640" y="1255127"/>
            <a:ext cx="6480720" cy="5031802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A8D77C-5CF0-41B9-B913-D85E395A1D4A}"/>
              </a:ext>
            </a:extLst>
          </p:cNvPr>
          <p:cNvSpPr txBox="1"/>
          <p:nvPr/>
        </p:nvSpPr>
        <p:spPr>
          <a:xfrm>
            <a:off x="1511660" y="1416537"/>
            <a:ext cx="61206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3087"/>
                </a:solidFill>
                <a:latin typeface="Arial" charset="0"/>
                <a:cs typeface="Arial" charset="0"/>
              </a:rPr>
              <a:t>Pregnancy and having a new baby is usually a happy and positive time in a woman’s life.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3087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3087"/>
                </a:solidFill>
                <a:latin typeface="Arial" charset="0"/>
                <a:cs typeface="Arial" charset="0"/>
              </a:rPr>
              <a:t>Having a baby is a life-changing event that can be stressful and exhausting. It often takes time to adapt to becoming a new parent.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3087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3087"/>
                </a:solidFill>
                <a:latin typeface="Arial" charset="0"/>
                <a:cs typeface="Arial" charset="0"/>
              </a:rPr>
              <a:t>Postnatal depression is a common problem, affecting more than 1 in every 10 women within a year of giving birth. It can also affect fathers and partners.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3087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3087"/>
                </a:solidFill>
                <a:latin typeface="Arial" charset="0"/>
                <a:cs typeface="Arial" charset="0"/>
              </a:rPr>
              <a:t>If you notice that you are feeling low, talk about it with your family if you can and contact your health visitor or doctor.   </a:t>
            </a:r>
          </a:p>
        </p:txBody>
      </p:sp>
    </p:spTree>
    <p:extLst>
      <p:ext uri="{BB962C8B-B14F-4D97-AF65-F5344CB8AC3E}">
        <p14:creationId xmlns:p14="http://schemas.microsoft.com/office/powerpoint/2010/main" val="4177655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556792"/>
            <a:ext cx="8628062" cy="1154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>
                <a:solidFill>
                  <a:schemeClr val="accent2"/>
                </a:solidFill>
              </a:rPr>
              <a:t>Who are we and what do we do?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000"/>
              </a:spcAft>
              <a:defRPr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257969" y="2230424"/>
            <a:ext cx="8628062" cy="4091001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bfi_mark_uni_cy">
            <a:extLst>
              <a:ext uri="{FF2B5EF4-FFF2-40B4-BE49-F238E27FC236}">
                <a16:creationId xmlns:a16="http://schemas.microsoft.com/office/drawing/2014/main" id="{B10D0CD0-40B8-4E74-BF65-9736E83F9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31" y="338932"/>
            <a:ext cx="2166938" cy="1116012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4E3F49C-8B89-4B51-AEF5-3991D643F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36575"/>
            <a:ext cx="2398713" cy="720725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CA48CB-2D94-44A4-A97C-D6C87BB68281}"/>
              </a:ext>
            </a:extLst>
          </p:cNvPr>
          <p:cNvSpPr txBox="1"/>
          <p:nvPr/>
        </p:nvSpPr>
        <p:spPr>
          <a:xfrm>
            <a:off x="565888" y="2529916"/>
            <a:ext cx="785530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>
                <a:solidFill>
                  <a:srgbClr val="003087"/>
                </a:solidFill>
                <a:cs typeface="Arial" charset="0"/>
              </a:rPr>
              <a:t>Health Visitors are trained nurses and/or Midwives with additional training to work with families with children aged 0-5 years.</a:t>
            </a:r>
          </a:p>
          <a:p>
            <a:pPr>
              <a:spcBef>
                <a:spcPct val="0"/>
              </a:spcBef>
              <a:defRPr/>
            </a:pPr>
            <a:endParaRPr lang="en-GB" altLang="en-US">
              <a:solidFill>
                <a:srgbClr val="003087"/>
              </a:solidFill>
              <a:cs typeface="Arial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>
                <a:solidFill>
                  <a:srgbClr val="003087"/>
                </a:solidFill>
                <a:cs typeface="Arial" charset="0"/>
              </a:rPr>
              <a:t>We aim to support you to be the best parent that you can for your child. </a:t>
            </a:r>
          </a:p>
          <a:p>
            <a:pPr>
              <a:spcBef>
                <a:spcPct val="0"/>
              </a:spcBef>
              <a:defRPr/>
            </a:pPr>
            <a:endParaRPr lang="en-GB" altLang="en-US">
              <a:solidFill>
                <a:srgbClr val="003087"/>
              </a:solidFill>
              <a:cs typeface="Arial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>
                <a:solidFill>
                  <a:srgbClr val="003087"/>
                </a:solidFill>
                <a:cs typeface="Arial" charset="0"/>
              </a:rPr>
              <a:t>We work with staff nurses and nursery nurses to provide your local Healthy Child Programme. </a:t>
            </a:r>
          </a:p>
          <a:p>
            <a:pPr>
              <a:spcBef>
                <a:spcPct val="0"/>
              </a:spcBef>
              <a:defRPr/>
            </a:pPr>
            <a:endParaRPr lang="en-GB" altLang="en-US">
              <a:solidFill>
                <a:srgbClr val="003087"/>
              </a:solidFill>
              <a:cs typeface="Arial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>
                <a:solidFill>
                  <a:srgbClr val="003087"/>
                </a:solidFill>
                <a:cs typeface="Arial" charset="0"/>
              </a:rPr>
              <a:t>We offer different levels of service for families with greater  needs. </a:t>
            </a:r>
          </a:p>
          <a:p>
            <a:pPr>
              <a:spcBef>
                <a:spcPct val="0"/>
              </a:spcBef>
              <a:defRPr/>
            </a:pPr>
            <a:endParaRPr lang="en-GB" altLang="en-US">
              <a:solidFill>
                <a:srgbClr val="003087"/>
              </a:solidFill>
              <a:cs typeface="Arial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>
                <a:solidFill>
                  <a:srgbClr val="003087"/>
                </a:solidFill>
                <a:cs typeface="Arial" charset="0"/>
              </a:rPr>
              <a:t>We work with other health and Early Years professionals to ensure the best outcomes for your child</a:t>
            </a:r>
          </a:p>
        </p:txBody>
      </p:sp>
      <p:pic>
        <p:nvPicPr>
          <p:cNvPr id="12" name="DAE72708.wav">
            <a:hlinkClick r:id="" action="ppaction://media"/>
            <a:extLst>
              <a:ext uri="{FF2B5EF4-FFF2-40B4-BE49-F238E27FC236}">
                <a16:creationId xmlns:a16="http://schemas.microsoft.com/office/drawing/2014/main" id="{A44B97D2-BCFA-4113-A505-DA447EB33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7047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27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94593" y="2350765"/>
            <a:ext cx="8497887" cy="165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chemeClr val="accent2"/>
                </a:solidFill>
              </a:rPr>
              <a:t>Feeding Your </a:t>
            </a:r>
          </a:p>
          <a:p>
            <a:pPr>
              <a:lnSpc>
                <a:spcPts val="6900"/>
              </a:lnSpc>
              <a:spcBef>
                <a:spcPct val="0"/>
              </a:spcBef>
              <a:buFontTx/>
              <a:buNone/>
            </a:pPr>
            <a:r>
              <a:rPr lang="en-GB" altLang="en-US" sz="6200" b="1">
                <a:solidFill>
                  <a:srgbClr val="003087"/>
                </a:solidFill>
              </a:rPr>
              <a:t>      </a:t>
            </a:r>
            <a:r>
              <a:rPr lang="en-GB" altLang="en-US" sz="6200" b="1">
                <a:solidFill>
                  <a:srgbClr val="005EB8"/>
                </a:solidFill>
              </a:rPr>
              <a:t>Baby </a:t>
            </a:r>
          </a:p>
        </p:txBody>
      </p:sp>
      <p:pic>
        <p:nvPicPr>
          <p:cNvPr id="4" name="Picture 2" descr="bfi_mark_uni_cy">
            <a:extLst>
              <a:ext uri="{FF2B5EF4-FFF2-40B4-BE49-F238E27FC236}">
                <a16:creationId xmlns:a16="http://schemas.microsoft.com/office/drawing/2014/main" id="{3A96F32C-6F1B-4841-807B-A3F263465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93" y="4797152"/>
            <a:ext cx="2655887" cy="1368425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00C831C-5B12-467F-AC9A-D5F4FBE82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22" y="1269727"/>
            <a:ext cx="3473450" cy="4895850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256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969" y="908720"/>
            <a:ext cx="862806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3200" b="1">
                <a:solidFill>
                  <a:srgbClr val="78BE20"/>
                </a:solidFill>
                <a:latin typeface="Arial" charset="0"/>
                <a:cs typeface="Arial" charset="0"/>
              </a:rPr>
              <a:t>Responsive feeding – what is it?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539552" y="1628800"/>
            <a:ext cx="4964603" cy="4692625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1623AD-0610-4716-AD93-40FC94839BCE}"/>
              </a:ext>
            </a:extLst>
          </p:cNvPr>
          <p:cNvSpPr txBox="1"/>
          <p:nvPr/>
        </p:nvSpPr>
        <p:spPr>
          <a:xfrm>
            <a:off x="539552" y="1774509"/>
            <a:ext cx="50410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3087"/>
                </a:solidFill>
              </a:rPr>
              <a:t>Feeding when your baby  when they show signs of being hungry: look out for cues (moving head and mouth around, sucking on fingers). Crying is the last sign of wanting to feed, so try and feed your baby before they cry</a:t>
            </a:r>
          </a:p>
          <a:p>
            <a:pPr>
              <a:spcBef>
                <a:spcPct val="0"/>
              </a:spcBef>
            </a:pPr>
            <a:endParaRPr lang="en-GB" altLang="en-US" sz="2000" dirty="0">
              <a:solidFill>
                <a:srgbClr val="003087"/>
              </a:solidFill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3087"/>
                </a:solidFill>
              </a:rPr>
              <a:t>Keeping baby close (day and night)</a:t>
            </a:r>
          </a:p>
          <a:p>
            <a:pPr>
              <a:spcBef>
                <a:spcPct val="0"/>
              </a:spcBef>
            </a:pPr>
            <a:endParaRPr lang="en-GB" altLang="en-US" sz="2000" dirty="0">
              <a:solidFill>
                <a:srgbClr val="003087"/>
              </a:solidFill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3087"/>
                </a:solidFill>
              </a:rPr>
              <a:t>Follow baby’s cues for when they need a break </a:t>
            </a:r>
          </a:p>
          <a:p>
            <a:pPr>
              <a:spcBef>
                <a:spcPct val="0"/>
              </a:spcBef>
            </a:pPr>
            <a:endParaRPr lang="en-GB" altLang="en-US" sz="2000" dirty="0">
              <a:solidFill>
                <a:srgbClr val="003087"/>
              </a:solidFill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3087"/>
                </a:solidFill>
              </a:rPr>
              <a:t>Allow your baby to take as much or as little as they want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6FC6EC-FD6E-4693-8C8D-8C9DB35B3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9984" y="3429000"/>
            <a:ext cx="406400" cy="406400"/>
          </a:xfrm>
          <a:prstGeom prst="rect">
            <a:avLst/>
          </a:prstGeom>
        </p:spPr>
      </p:pic>
      <p:pic>
        <p:nvPicPr>
          <p:cNvPr id="10" name="Picture 9" descr="A person holding a baby&#10;&#10;Description automatically generated">
            <a:extLst>
              <a:ext uri="{FF2B5EF4-FFF2-40B4-BE49-F238E27FC236}">
                <a16:creationId xmlns:a16="http://schemas.microsoft.com/office/drawing/2014/main" id="{7ED74FBF-A7C2-4DB3-A730-7A145F914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817" y="2150427"/>
            <a:ext cx="2959942" cy="3369945"/>
          </a:xfrm>
          <a:prstGeom prst="rect">
            <a:avLst/>
          </a:prstGeom>
          <a:ln>
            <a:solidFill>
              <a:srgbClr val="41B6E6"/>
            </a:solidFill>
          </a:ln>
        </p:spPr>
      </p:pic>
    </p:spTree>
    <p:extLst>
      <p:ext uri="{BB962C8B-B14F-4D97-AF65-F5344CB8AC3E}">
        <p14:creationId xmlns:p14="http://schemas.microsoft.com/office/powerpoint/2010/main" val="22866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16532" y="263550"/>
            <a:ext cx="806489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>
                <a:solidFill>
                  <a:schemeClr val="accent2"/>
                </a:solidFill>
              </a:rPr>
              <a:t>What does breastfeeding help </a:t>
            </a:r>
          </a:p>
          <a:p>
            <a:pPr algn="ctr">
              <a:spcBef>
                <a:spcPct val="0"/>
              </a:spcBef>
            </a:pPr>
            <a:r>
              <a:rPr lang="en-GB" altLang="en-US" sz="3200" b="1">
                <a:solidFill>
                  <a:schemeClr val="accent2"/>
                </a:solidFill>
              </a:rPr>
              <a:t>protect against?</a:t>
            </a: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467544" y="1412776"/>
            <a:ext cx="6480720" cy="4972718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1F7AF8-0889-4F1B-8B2D-FA16C2E9E270}"/>
              </a:ext>
            </a:extLst>
          </p:cNvPr>
          <p:cNvSpPr txBox="1"/>
          <p:nvPr/>
        </p:nvSpPr>
        <p:spPr>
          <a:xfrm>
            <a:off x="683568" y="1556792"/>
            <a:ext cx="6264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b="1">
                <a:solidFill>
                  <a:srgbClr val="003087"/>
                </a:solidFill>
              </a:rPr>
              <a:t>Breast feeding can help protect your baby from;</a:t>
            </a:r>
            <a:endParaRPr lang="en-GB" sz="2000" b="1">
              <a:solidFill>
                <a:srgbClr val="003087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</a:rPr>
              <a:t>Diarrhoea and vomiting, chest infections and ear infections – hospital admission</a:t>
            </a:r>
            <a:endParaRPr lang="en-GB" sz="2000">
              <a:solidFill>
                <a:srgbClr val="003087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</a:rPr>
              <a:t>Constipation</a:t>
            </a:r>
            <a:endParaRPr lang="en-GB" sz="2000">
              <a:solidFill>
                <a:srgbClr val="003087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</a:rPr>
              <a:t>Developing obesity and type 2diabetes and other illnesses later in life• 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</a:rPr>
              <a:t>Allergies and developing eczema </a:t>
            </a:r>
          </a:p>
          <a:p>
            <a:pPr>
              <a:defRPr/>
            </a:pPr>
            <a:r>
              <a:rPr lang="en-GB" sz="2000">
                <a:solidFill>
                  <a:srgbClr val="003087"/>
                </a:solidFill>
                <a:cs typeface="Arial"/>
              </a:rPr>
              <a:t>The longer your baby is breast fed, the greater the protection. </a:t>
            </a:r>
          </a:p>
          <a:p>
            <a:pPr>
              <a:defRPr/>
            </a:pPr>
            <a:r>
              <a:rPr lang="en-GB" sz="2000" b="1">
                <a:solidFill>
                  <a:srgbClr val="003087"/>
                </a:solidFill>
                <a:cs typeface="Arial"/>
              </a:rPr>
              <a:t>Breast</a:t>
            </a:r>
            <a:r>
              <a:rPr lang="en-GB" sz="2000" b="1">
                <a:solidFill>
                  <a:srgbClr val="003087"/>
                </a:solidFill>
              </a:rPr>
              <a:t> feeding has benefits for you too</a:t>
            </a:r>
            <a:endParaRPr lang="en-GB" sz="2000">
              <a:solidFill>
                <a:srgbClr val="003087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</a:rPr>
              <a:t>reduced risk of breast and ovarian cancer </a:t>
            </a:r>
            <a:endParaRPr lang="en-GB" sz="2000">
              <a:solidFill>
                <a:srgbClr val="003087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</a:rPr>
              <a:t>Reduces risk of hip fractures and heart disease </a:t>
            </a:r>
            <a:endParaRPr lang="en-GB" sz="2000">
              <a:solidFill>
                <a:srgbClr val="003087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</a:rPr>
              <a:t>Uses 500 calories per day </a:t>
            </a:r>
            <a:endParaRPr lang="en-GB" sz="2000">
              <a:solidFill>
                <a:srgbClr val="003087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</a:rPr>
              <a:t>Save up to £45 per month</a:t>
            </a:r>
            <a:endParaRPr lang="en-GB" sz="2000">
              <a:solidFill>
                <a:srgbClr val="003087"/>
              </a:solidFill>
              <a:cs typeface="Arial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A706DD-9F47-4D4F-A56B-2954763EE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6056" y="3225800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F38DFE-0414-45CF-B3D8-7F2137A31DD2}"/>
              </a:ext>
            </a:extLst>
          </p:cNvPr>
          <p:cNvSpPr txBox="1"/>
          <p:nvPr/>
        </p:nvSpPr>
        <p:spPr>
          <a:xfrm>
            <a:off x="7164288" y="134076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rgbClr val="0070C0"/>
                </a:solidFill>
              </a:rPr>
              <a:t>Every day counts!</a:t>
            </a:r>
            <a:endParaRPr lang="en-GB" b="1"/>
          </a:p>
        </p:txBody>
      </p:sp>
      <p:pic>
        <p:nvPicPr>
          <p:cNvPr id="9" name="Picture 8" descr="A person lying on a bed&#10;&#10;Description automatically generated">
            <a:extLst>
              <a:ext uri="{FF2B5EF4-FFF2-40B4-BE49-F238E27FC236}">
                <a16:creationId xmlns:a16="http://schemas.microsoft.com/office/drawing/2014/main" id="{C7FF811C-E27E-4D54-92C9-53B69BA5C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390" y="3429000"/>
            <a:ext cx="1995996" cy="1270457"/>
          </a:xfrm>
          <a:prstGeom prst="rect">
            <a:avLst/>
          </a:prstGeom>
          <a:ln>
            <a:solidFill>
              <a:srgbClr val="41B6E6"/>
            </a:solidFill>
          </a:ln>
        </p:spPr>
      </p:pic>
    </p:spTree>
    <p:extLst>
      <p:ext uri="{BB962C8B-B14F-4D97-AF65-F5344CB8AC3E}">
        <p14:creationId xmlns:p14="http://schemas.microsoft.com/office/powerpoint/2010/main" val="395054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696B1625-B18A-483E-B79B-5557A46A17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65026"/>
              </p:ext>
            </p:extLst>
          </p:nvPr>
        </p:nvGraphicFramePr>
        <p:xfrm>
          <a:off x="395287" y="980728"/>
          <a:ext cx="8353425" cy="5517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5" imgW="15125400" imgH="10710000" progId="AcroExch.Document.DC">
                  <p:embed/>
                </p:oleObj>
              </mc:Choice>
              <mc:Fallback>
                <p:oleObj name="Acrobat Document" r:id="rId5" imgW="15125400" imgH="10710000" progId="AcroExch.Document.DC">
                  <p:embed/>
                  <p:pic>
                    <p:nvPicPr>
                      <p:cNvPr id="4" name="Object 6">
                        <a:extLst>
                          <a:ext uri="{FF2B5EF4-FFF2-40B4-BE49-F238E27FC236}">
                            <a16:creationId xmlns:a16="http://schemas.microsoft.com/office/drawing/2014/main" id="{696B1625-B18A-483E-B79B-5557A46A17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7" y="980728"/>
                        <a:ext cx="8353425" cy="55172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41B6E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C07CAE-0104-4D68-9CDF-938206FCF4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7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720" y="902041"/>
            <a:ext cx="66902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>
                <a:solidFill>
                  <a:schemeClr val="accent2"/>
                </a:solidFill>
              </a:rPr>
              <a:t>Soon after your baby is born</a:t>
            </a: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539552" y="1772816"/>
            <a:ext cx="5328592" cy="4548609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7AE1D6-D894-4883-A055-A6A7F3E25EFE}"/>
              </a:ext>
            </a:extLst>
          </p:cNvPr>
          <p:cNvSpPr txBox="1"/>
          <p:nvPr/>
        </p:nvSpPr>
        <p:spPr>
          <a:xfrm>
            <a:off x="899592" y="2132856"/>
            <a:ext cx="49685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</a:rPr>
              <a:t>Holding your baby against your skin will calm your baby, steady his breathing and help to keep him warm.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>
              <a:solidFill>
                <a:srgbClr val="00308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</a:rPr>
              <a:t>This is a great time to start your first breastfeed because your baby is likely to be alert.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>
              <a:solidFill>
                <a:srgbClr val="00308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3087"/>
                </a:solidFill>
              </a:rPr>
              <a:t>Keep your baby close to you and feed him whenever he is hungry, needs comfort or when you want to  This will help your body to produce plenty of milk.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274880-3745-49C8-946C-43A7D89A5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968" y="4047120"/>
            <a:ext cx="406400" cy="406400"/>
          </a:xfrm>
          <a:prstGeom prst="rect">
            <a:avLst/>
          </a:prstGeom>
        </p:spPr>
      </p:pic>
      <p:pic>
        <p:nvPicPr>
          <p:cNvPr id="6" name="Picture 5" descr="A baby lying on a bed&#10;&#10;Description automatically generated">
            <a:extLst>
              <a:ext uri="{FF2B5EF4-FFF2-40B4-BE49-F238E27FC236}">
                <a16:creationId xmlns:a16="http://schemas.microsoft.com/office/drawing/2014/main" id="{DF4A244B-D7A6-466F-94EE-250DA27D4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807" y="2358814"/>
            <a:ext cx="2771775" cy="3376612"/>
          </a:xfrm>
          <a:prstGeom prst="rect">
            <a:avLst/>
          </a:prstGeom>
          <a:ln>
            <a:solidFill>
              <a:srgbClr val="41B6E6"/>
            </a:solidFill>
          </a:ln>
        </p:spPr>
      </p:pic>
    </p:spTree>
    <p:extLst>
      <p:ext uri="{BB962C8B-B14F-4D97-AF65-F5344CB8AC3E}">
        <p14:creationId xmlns:p14="http://schemas.microsoft.com/office/powerpoint/2010/main" val="40076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 video">
            <a:hlinkClick r:id="" action="ppaction://media"/>
            <a:extLst>
              <a:ext uri="{FF2B5EF4-FFF2-40B4-BE49-F238E27FC236}">
                <a16:creationId xmlns:a16="http://schemas.microsoft.com/office/drawing/2014/main" id="{1AA09D09-60C9-403F-97C7-C1596F3763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7944" y="795908"/>
            <a:ext cx="3048000" cy="5266184"/>
          </a:xfrm>
          <a:prstGeom prst="rect">
            <a:avLst/>
          </a:prstGeom>
          <a:ln>
            <a:solidFill>
              <a:srgbClr val="41B6E6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DFC654-9A82-471E-B6D3-176293BE1BB6}"/>
              </a:ext>
            </a:extLst>
          </p:cNvPr>
          <p:cNvSpPr txBox="1"/>
          <p:nvPr/>
        </p:nvSpPr>
        <p:spPr>
          <a:xfrm>
            <a:off x="395536" y="404664"/>
            <a:ext cx="504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78BE20"/>
                </a:solidFill>
              </a:rPr>
              <a:t>Positioning and Attachment Video </a:t>
            </a:r>
          </a:p>
        </p:txBody>
      </p:sp>
    </p:spTree>
    <p:extLst>
      <p:ext uri="{BB962C8B-B14F-4D97-AF65-F5344CB8AC3E}">
        <p14:creationId xmlns:p14="http://schemas.microsoft.com/office/powerpoint/2010/main" val="283616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969" y="926235"/>
            <a:ext cx="8628062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>
                <a:solidFill>
                  <a:schemeClr val="accent2"/>
                </a:solidFill>
              </a:rPr>
              <a:t>How do I know my baby is getting enough milk?</a:t>
            </a: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539552" y="2132856"/>
            <a:ext cx="5328592" cy="4188569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49FACD-4919-4785-A9EB-C232C1A1227C}"/>
              </a:ext>
            </a:extLst>
          </p:cNvPr>
          <p:cNvSpPr txBox="1"/>
          <p:nvPr/>
        </p:nvSpPr>
        <p:spPr>
          <a:xfrm>
            <a:off x="827584" y="2349703"/>
            <a:ext cx="49685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 charset="0"/>
              </a:rPr>
              <a:t>Frequent wet and dirty nappies</a:t>
            </a:r>
          </a:p>
          <a:p>
            <a:pPr>
              <a:spcBef>
                <a:spcPct val="0"/>
              </a:spcBef>
              <a:defRPr/>
            </a:pPr>
            <a:endParaRPr lang="en-GB" altLang="en-US" sz="2000">
              <a:solidFill>
                <a:srgbClr val="003087"/>
              </a:solidFill>
              <a:cs typeface="Arial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 charset="0"/>
              </a:rPr>
              <a:t>Your baby will seem calm and relaxed during feeds</a:t>
            </a:r>
          </a:p>
          <a:p>
            <a:pPr>
              <a:spcBef>
                <a:spcPct val="0"/>
              </a:spcBef>
              <a:defRPr/>
            </a:pPr>
            <a:endParaRPr lang="en-GB" altLang="en-US" sz="2000">
              <a:solidFill>
                <a:srgbClr val="003087"/>
              </a:solidFill>
              <a:cs typeface="Arial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 charset="0"/>
              </a:rPr>
              <a:t>Your baby will be satisfied and content after most feeds</a:t>
            </a:r>
          </a:p>
          <a:p>
            <a:pPr>
              <a:spcBef>
                <a:spcPct val="0"/>
              </a:spcBef>
              <a:defRPr/>
            </a:pPr>
            <a:endParaRPr lang="en-GB" altLang="en-US" sz="2000">
              <a:solidFill>
                <a:srgbClr val="003087"/>
              </a:solidFill>
              <a:cs typeface="Arial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 charset="0"/>
              </a:rPr>
              <a:t>Your baby will be gaining weight </a:t>
            </a:r>
          </a:p>
          <a:p>
            <a:pPr>
              <a:spcBef>
                <a:spcPct val="0"/>
              </a:spcBef>
              <a:defRPr/>
            </a:pPr>
            <a:endParaRPr lang="en-GB" altLang="en-US" sz="2000">
              <a:solidFill>
                <a:srgbClr val="003087"/>
              </a:solidFill>
              <a:cs typeface="Arial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 charset="0"/>
              </a:rPr>
              <a:t>Your breasts feel softer after feeds</a:t>
            </a:r>
          </a:p>
          <a:p>
            <a:pPr>
              <a:spcBef>
                <a:spcPct val="0"/>
              </a:spcBef>
              <a:defRPr/>
            </a:pPr>
            <a:endParaRPr lang="en-GB" altLang="en-US">
              <a:cs typeface="Arial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FC13C9-1AED-4000-BAA5-8D34D4AE3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395472"/>
            <a:ext cx="406400" cy="406400"/>
          </a:xfrm>
          <a:prstGeom prst="rect">
            <a:avLst/>
          </a:prstGeom>
        </p:spPr>
      </p:pic>
      <p:pic>
        <p:nvPicPr>
          <p:cNvPr id="6" name="Picture 5" descr="A smiling person holding a baby&#10;&#10;Description automatically generated">
            <a:extLst>
              <a:ext uri="{FF2B5EF4-FFF2-40B4-BE49-F238E27FC236}">
                <a16:creationId xmlns:a16="http://schemas.microsoft.com/office/drawing/2014/main" id="{B8858C84-1217-4C17-B611-DEA7C7C66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168" y="2283777"/>
            <a:ext cx="2503524" cy="1669016"/>
          </a:xfrm>
          <a:prstGeom prst="rect">
            <a:avLst/>
          </a:prstGeom>
          <a:ln>
            <a:solidFill>
              <a:srgbClr val="41B6E6"/>
            </a:solidFill>
          </a:ln>
        </p:spPr>
      </p:pic>
      <p:pic>
        <p:nvPicPr>
          <p:cNvPr id="9" name="Picture 8" descr="A person holding a baby&#10;&#10;Description automatically generated">
            <a:extLst>
              <a:ext uri="{FF2B5EF4-FFF2-40B4-BE49-F238E27FC236}">
                <a16:creationId xmlns:a16="http://schemas.microsoft.com/office/drawing/2014/main" id="{116E77C7-8D89-49D4-9BB9-67C69623E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166" y="4435560"/>
            <a:ext cx="2503526" cy="1669017"/>
          </a:xfrm>
          <a:prstGeom prst="rect">
            <a:avLst/>
          </a:prstGeom>
          <a:ln>
            <a:solidFill>
              <a:srgbClr val="41B6E6"/>
            </a:solidFill>
          </a:ln>
        </p:spPr>
      </p:pic>
    </p:spTree>
    <p:extLst>
      <p:ext uri="{BB962C8B-B14F-4D97-AF65-F5344CB8AC3E}">
        <p14:creationId xmlns:p14="http://schemas.microsoft.com/office/powerpoint/2010/main" val="301537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980728"/>
            <a:ext cx="72008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78BE20"/>
                </a:solidFill>
              </a:rPr>
              <a:t>UNICEF baby friendly breastfeeding assessment tool</a:t>
            </a:r>
          </a:p>
          <a:p>
            <a:pPr algn="ctr">
              <a:defRPr/>
            </a:pPr>
            <a:endParaRPr lang="en-GB">
              <a:latin typeface="Arial" charset="0"/>
              <a:ea typeface="ＭＳ Ｐゴシック" pitchFamily="-16" charset="-128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FA371A-CE75-4E97-AF51-BD24AB00D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2060848"/>
            <a:ext cx="6146608" cy="4265433"/>
          </a:xfrm>
          <a:prstGeom prst="rect">
            <a:avLst/>
          </a:prstGeom>
          <a:ln>
            <a:solidFill>
              <a:srgbClr val="41B6E6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D617DA-594A-410E-900D-9E1FF2140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2030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1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969" y="926235"/>
            <a:ext cx="862806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>
                <a:solidFill>
                  <a:srgbClr val="78BE20"/>
                </a:solidFill>
              </a:rPr>
              <a:t>Expressing, storing and sterilising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539552" y="1700808"/>
            <a:ext cx="4680520" cy="4620617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49FACD-4919-4785-A9EB-C232C1A1227C}"/>
              </a:ext>
            </a:extLst>
          </p:cNvPr>
          <p:cNvSpPr txBox="1"/>
          <p:nvPr/>
        </p:nvSpPr>
        <p:spPr>
          <a:xfrm>
            <a:off x="827584" y="2060848"/>
            <a:ext cx="406845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3087"/>
                </a:solidFill>
                <a:latin typeface="Arial" charset="0"/>
                <a:cs typeface="Arial" charset="0"/>
              </a:rPr>
              <a:t>Did you know that you can express your breast milk and store it in the fridge (5 days – not in the door) or freezer (6 months). </a:t>
            </a:r>
          </a:p>
          <a:p>
            <a:pPr eaLnBrk="0" hangingPunct="0">
              <a:defRPr/>
            </a:pPr>
            <a:endParaRPr lang="en-GB" sz="2000" dirty="0">
              <a:solidFill>
                <a:srgbClr val="003087"/>
              </a:solidFill>
              <a:latin typeface="Arial" charset="0"/>
              <a:cs typeface="Arial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3087"/>
                </a:solidFill>
                <a:latin typeface="Arial" charset="0"/>
                <a:cs typeface="Arial" charset="0"/>
              </a:rPr>
              <a:t>You can express breast milk by hand or with a pump. </a:t>
            </a:r>
          </a:p>
          <a:p>
            <a:pPr eaLnBrk="0" hangingPunct="0">
              <a:defRPr/>
            </a:pPr>
            <a:endParaRPr lang="en-GB" sz="2000" dirty="0">
              <a:solidFill>
                <a:srgbClr val="003087"/>
              </a:solidFill>
              <a:latin typeface="Arial" charset="0"/>
              <a:cs typeface="Arial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3087"/>
                </a:solidFill>
                <a:latin typeface="Arial" charset="0"/>
                <a:cs typeface="Arial" charset="0"/>
              </a:rPr>
              <a:t>There are several ways you can sterilise your baby’s feeding equipment.</a:t>
            </a:r>
          </a:p>
          <a:p>
            <a:pPr>
              <a:spcBef>
                <a:spcPct val="0"/>
              </a:spcBef>
              <a:defRPr/>
            </a:pPr>
            <a:endParaRPr lang="en-GB" altLang="en-US" dirty="0">
              <a:cs typeface="Arial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2923C01-467D-4F53-898B-456D28D0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83" y="1831427"/>
            <a:ext cx="2445864" cy="1622425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97A4D05-F255-43F6-9AF0-E7DD3CC35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83" y="4485199"/>
            <a:ext cx="2470150" cy="1638300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FB98612-6951-44D8-AD18-E3075B9D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175013"/>
            <a:ext cx="2441058" cy="1582738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EE848D-F9E4-44BF-AAC3-5FF8B69AC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5936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Unicef UK Baby Friendly Initiative | Hand expression">
            <a:hlinkClick r:id="" action="ppaction://media"/>
            <a:extLst>
              <a:ext uri="{FF2B5EF4-FFF2-40B4-BE49-F238E27FC236}">
                <a16:creationId xmlns:a16="http://schemas.microsoft.com/office/drawing/2014/main" id="{25A65134-3ED9-4594-9078-E7A6763C34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04525" y="1604313"/>
            <a:ext cx="6498774" cy="3655560"/>
          </a:xfrm>
          <a:prstGeom prst="rect">
            <a:avLst/>
          </a:prstGeom>
          <a:ln>
            <a:solidFill>
              <a:srgbClr val="41B6E6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7A46BE-B048-4BA8-99EB-E4AB736A8D7A}"/>
              </a:ext>
            </a:extLst>
          </p:cNvPr>
          <p:cNvSpPr txBox="1"/>
          <p:nvPr/>
        </p:nvSpPr>
        <p:spPr>
          <a:xfrm>
            <a:off x="568171" y="550416"/>
            <a:ext cx="579711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200" b="1" dirty="0">
                <a:solidFill>
                  <a:srgbClr val="78BE20"/>
                </a:solidFill>
              </a:rPr>
              <a:t>Hand Expressing video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7558BF-A081-4854-BE0B-63311C19D926}"/>
              </a:ext>
            </a:extLst>
          </p:cNvPr>
          <p:cNvSpPr txBox="1"/>
          <p:nvPr/>
        </p:nvSpPr>
        <p:spPr>
          <a:xfrm>
            <a:off x="1339213" y="1135191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en-GB" sz="2000" dirty="0">
                <a:solidFill>
                  <a:schemeClr val="accent4"/>
                </a:solidFill>
                <a:latin typeface="Arial" charset="0"/>
                <a:cs typeface="Arial" charset="0"/>
              </a:rPr>
              <a:t>Tap on the image to watch the video</a:t>
            </a:r>
            <a:endParaRPr lang="en-GB" altLang="en-US" dirty="0">
              <a:solidFill>
                <a:schemeClr val="accent4"/>
              </a:solidFill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C05FB9-F24A-4C9A-B204-AEA78AD8E6C0}"/>
              </a:ext>
            </a:extLst>
          </p:cNvPr>
          <p:cNvSpPr/>
          <p:nvPr/>
        </p:nvSpPr>
        <p:spPr>
          <a:xfrm>
            <a:off x="206829" y="5475514"/>
            <a:ext cx="8882741" cy="845911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06E8C4-A6A4-45BA-8ABC-377DB771EF38}"/>
              </a:ext>
            </a:extLst>
          </p:cNvPr>
          <p:cNvSpPr txBox="1"/>
          <p:nvPr/>
        </p:nvSpPr>
        <p:spPr>
          <a:xfrm>
            <a:off x="-87087" y="5544526"/>
            <a:ext cx="9470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en-GB" sz="2000" dirty="0">
                <a:solidFill>
                  <a:schemeClr val="bg1"/>
                </a:solidFill>
                <a:latin typeface="Arial" charset="0"/>
                <a:cs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Tap here to watch the video on YouTube</a:t>
            </a:r>
            <a:endParaRPr lang="en-GB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GB" alt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or search for </a:t>
            </a:r>
            <a:r>
              <a:rPr lang="en-GB" altLang="en-US" sz="20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UNICEF UK Baby Friendly Initiative Hand Expression</a:t>
            </a:r>
            <a:endParaRPr lang="en-GB" altLang="en-US" b="1" i="1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83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969" y="926235"/>
            <a:ext cx="8628062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>
                <a:solidFill>
                  <a:schemeClr val="accent2"/>
                </a:solidFill>
              </a:rPr>
              <a:t>Your local Healthy Child Programme </a:t>
            </a: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1000"/>
              </a:spcAft>
              <a:defRPr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611560" y="1757232"/>
            <a:ext cx="8064896" cy="4548609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2DB88-66E8-4549-9276-2B10F864BA78}"/>
              </a:ext>
            </a:extLst>
          </p:cNvPr>
          <p:cNvSpPr txBox="1"/>
          <p:nvPr/>
        </p:nvSpPr>
        <p:spPr>
          <a:xfrm>
            <a:off x="915609" y="1905036"/>
            <a:ext cx="36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3087"/>
                </a:solidFill>
              </a:rPr>
              <a:t>Health Visiting Contact Activity </a:t>
            </a:r>
          </a:p>
          <a:p>
            <a:r>
              <a:rPr lang="en-GB" sz="2000" dirty="0">
                <a:solidFill>
                  <a:srgbClr val="003087"/>
                </a:solidFill>
              </a:rPr>
              <a:t>Antenatal</a:t>
            </a:r>
          </a:p>
          <a:p>
            <a:r>
              <a:rPr lang="en-GB" sz="2000" dirty="0">
                <a:solidFill>
                  <a:srgbClr val="003087"/>
                </a:solidFill>
              </a:rPr>
              <a:t>New birth Visit</a:t>
            </a:r>
          </a:p>
          <a:p>
            <a:r>
              <a:rPr lang="en-GB" sz="2000" dirty="0">
                <a:solidFill>
                  <a:srgbClr val="003087"/>
                </a:solidFill>
              </a:rPr>
              <a:t>6-8 week postnatal health review</a:t>
            </a:r>
          </a:p>
          <a:p>
            <a:r>
              <a:rPr lang="en-GB" sz="2000">
                <a:solidFill>
                  <a:srgbClr val="003087"/>
                </a:solidFill>
              </a:rPr>
              <a:t>9-12 month health review</a:t>
            </a:r>
          </a:p>
          <a:p>
            <a:r>
              <a:rPr lang="en-GB" sz="2000" dirty="0">
                <a:solidFill>
                  <a:srgbClr val="003087"/>
                </a:solidFill>
              </a:rPr>
              <a:t>2-2.5 year health review</a:t>
            </a:r>
          </a:p>
          <a:p>
            <a:r>
              <a:rPr lang="en-GB" sz="2000" dirty="0">
                <a:solidFill>
                  <a:srgbClr val="003087"/>
                </a:solidFill>
              </a:rPr>
              <a:t>Transfer in contact</a:t>
            </a:r>
          </a:p>
          <a:p>
            <a:r>
              <a:rPr lang="en-GB" sz="2000" dirty="0">
                <a:solidFill>
                  <a:srgbClr val="003087"/>
                </a:solidFill>
              </a:rPr>
              <a:t>Child health clinic</a:t>
            </a:r>
          </a:p>
          <a:p>
            <a:r>
              <a:rPr lang="en-GB" sz="2000" dirty="0">
                <a:solidFill>
                  <a:srgbClr val="003087"/>
                </a:solidFill>
              </a:rPr>
              <a:t>Duty Health Visitor Line</a:t>
            </a:r>
          </a:p>
          <a:p>
            <a:r>
              <a:rPr lang="en-GB" sz="2000" dirty="0">
                <a:solidFill>
                  <a:srgbClr val="003087"/>
                </a:solidFill>
              </a:rPr>
              <a:t>Additional support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AC4CF-9920-4A3A-8401-E37D155255AC}"/>
              </a:ext>
            </a:extLst>
          </p:cNvPr>
          <p:cNvSpPr txBox="1"/>
          <p:nvPr/>
        </p:nvSpPr>
        <p:spPr>
          <a:xfrm>
            <a:off x="4627992" y="1904636"/>
            <a:ext cx="3600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3087"/>
                </a:solidFill>
              </a:rPr>
              <a:t>Service Level </a:t>
            </a:r>
          </a:p>
          <a:p>
            <a:endParaRPr lang="en-GB" sz="2000">
              <a:solidFill>
                <a:srgbClr val="003087"/>
              </a:solidFill>
            </a:endParaRPr>
          </a:p>
          <a:p>
            <a:r>
              <a:rPr lang="en-GB" sz="2000">
                <a:solidFill>
                  <a:srgbClr val="003087"/>
                </a:solidFill>
              </a:rPr>
              <a:t>Everyone (Universal)</a:t>
            </a:r>
          </a:p>
          <a:p>
            <a:r>
              <a:rPr lang="en-GB" sz="2000">
                <a:solidFill>
                  <a:srgbClr val="003087"/>
                </a:solidFill>
              </a:rPr>
              <a:t>Everyone</a:t>
            </a:r>
          </a:p>
          <a:p>
            <a:r>
              <a:rPr lang="en-GB" sz="2000">
                <a:solidFill>
                  <a:srgbClr val="003087"/>
                </a:solidFill>
              </a:rPr>
              <a:t>Everyone</a:t>
            </a:r>
          </a:p>
          <a:p>
            <a:endParaRPr lang="en-GB" sz="2000">
              <a:solidFill>
                <a:srgbClr val="003087"/>
              </a:solidFill>
            </a:endParaRPr>
          </a:p>
          <a:p>
            <a:endParaRPr lang="en-GB" sz="2000">
              <a:solidFill>
                <a:srgbClr val="003087"/>
              </a:solidFill>
            </a:endParaRPr>
          </a:p>
          <a:p>
            <a:r>
              <a:rPr lang="en-GB" sz="2000">
                <a:solidFill>
                  <a:srgbClr val="003087"/>
                </a:solidFill>
              </a:rPr>
              <a:t>Everyone</a:t>
            </a:r>
          </a:p>
          <a:p>
            <a:r>
              <a:rPr lang="en-GB" sz="2000">
                <a:solidFill>
                  <a:srgbClr val="003087"/>
                </a:solidFill>
              </a:rPr>
              <a:t>Everyone</a:t>
            </a:r>
          </a:p>
          <a:p>
            <a:r>
              <a:rPr lang="en-GB" sz="2000">
                <a:solidFill>
                  <a:srgbClr val="003087"/>
                </a:solidFill>
              </a:rPr>
              <a:t>Everyone – Open Access</a:t>
            </a:r>
          </a:p>
          <a:p>
            <a:r>
              <a:rPr lang="en-GB" sz="2000">
                <a:solidFill>
                  <a:srgbClr val="003087"/>
                </a:solidFill>
              </a:rPr>
              <a:t>Everyone – Open Access </a:t>
            </a:r>
          </a:p>
          <a:p>
            <a:r>
              <a:rPr lang="en-GB" sz="2000">
                <a:solidFill>
                  <a:srgbClr val="003087"/>
                </a:solidFill>
              </a:rPr>
              <a:t>For those who need more support  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5FBB40-483D-451B-9EA5-33AF396FF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8144" y="33914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6280" y="515251"/>
            <a:ext cx="6931086" cy="1154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b="1">
                <a:solidFill>
                  <a:srgbClr val="78BE20"/>
                </a:solidFill>
                <a:latin typeface="Arial" charset="0"/>
                <a:cs typeface="Arial" charset="0"/>
              </a:rPr>
              <a:t>Does your baby need Vitamin D?</a:t>
            </a:r>
          </a:p>
          <a:p>
            <a:pPr marL="171450" indent="-171450" algn="ctr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1600">
              <a:solidFill>
                <a:srgbClr val="78BE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1000"/>
              </a:spcAft>
              <a:defRPr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257947" y="1583272"/>
            <a:ext cx="6042245" cy="4726048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50E53-7790-42E4-AEE2-546CD746CA02}"/>
              </a:ext>
            </a:extLst>
          </p:cNvPr>
          <p:cNvSpPr txBox="1"/>
          <p:nvPr/>
        </p:nvSpPr>
        <p:spPr>
          <a:xfrm>
            <a:off x="611560" y="1788764"/>
            <a:ext cx="53285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 charset="0"/>
              </a:rPr>
              <a:t>Pregnant and breastfeeding mums should take 10 micrograms of vitamin D daily.  </a:t>
            </a:r>
          </a:p>
          <a:p>
            <a:pPr>
              <a:spcBef>
                <a:spcPct val="0"/>
              </a:spcBef>
              <a:defRPr/>
            </a:pPr>
            <a:endParaRPr lang="en-GB" altLang="en-US" sz="2000">
              <a:solidFill>
                <a:srgbClr val="003087"/>
              </a:solidFill>
              <a:cs typeface="Arial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 charset="0"/>
              </a:rPr>
              <a:t>All breastfed babies from birth to one year of age should be given a daily supplement containing 8.5-10mcg. </a:t>
            </a:r>
          </a:p>
          <a:p>
            <a:pPr>
              <a:spcBef>
                <a:spcPct val="0"/>
              </a:spcBef>
              <a:defRPr/>
            </a:pPr>
            <a:endParaRPr lang="en-GB" altLang="en-US" sz="2000">
              <a:solidFill>
                <a:srgbClr val="003087"/>
              </a:solidFill>
              <a:cs typeface="Arial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 charset="0"/>
              </a:rPr>
              <a:t>Formula-fed babies do not need vit D unless they are having less than 500ml of infant formula a day, as infant formula is fortified with vitamin D.</a:t>
            </a:r>
          </a:p>
          <a:p>
            <a:pPr>
              <a:spcBef>
                <a:spcPct val="0"/>
              </a:spcBef>
              <a:defRPr/>
            </a:pPr>
            <a:endParaRPr lang="en-GB" altLang="en-US" sz="2000">
              <a:solidFill>
                <a:srgbClr val="003087"/>
              </a:solidFill>
              <a:cs typeface="Arial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 charset="0"/>
              </a:rPr>
              <a:t>Children from the age of one year and adults need 10mcg of vitamin D a day</a:t>
            </a:r>
            <a:endParaRPr lang="en-GB" sz="2000">
              <a:solidFill>
                <a:srgbClr val="003087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F9879EB-E5D4-4AF2-BFEF-A6EA3BE00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492896"/>
            <a:ext cx="2114550" cy="2162175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60484E-6727-4210-9298-EF97AC825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4686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37DA02F-4E22-405E-AED6-D59EF29DD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15974"/>
            <a:ext cx="7416824" cy="5244444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80F952-3708-407F-9335-86E4F46F9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0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719" y="536575"/>
            <a:ext cx="6084168" cy="1646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3200" b="1">
                <a:solidFill>
                  <a:srgbClr val="78BE20"/>
                </a:solidFill>
              </a:rPr>
              <a:t>What do parents who plan to </a:t>
            </a:r>
          </a:p>
          <a:p>
            <a:pPr>
              <a:spcBef>
                <a:spcPct val="0"/>
              </a:spcBef>
            </a:pPr>
            <a:r>
              <a:rPr lang="en-GB" altLang="en-US" sz="3200" b="1">
                <a:solidFill>
                  <a:srgbClr val="78BE20"/>
                </a:solidFill>
              </a:rPr>
              <a:t>formula feed need to know?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000"/>
              </a:spcAft>
              <a:defRPr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264418" y="1628800"/>
            <a:ext cx="6335105" cy="4692625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A4F097-B23B-4F0A-852C-781ADFAD4D88}"/>
              </a:ext>
            </a:extLst>
          </p:cNvPr>
          <p:cNvSpPr txBox="1"/>
          <p:nvPr/>
        </p:nvSpPr>
        <p:spPr>
          <a:xfrm>
            <a:off x="414083" y="1778330"/>
            <a:ext cx="61854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3087"/>
                </a:solidFill>
              </a:rPr>
              <a:t>A first formula should always be the first formula milk you give your baby. </a:t>
            </a:r>
          </a:p>
          <a:p>
            <a:pPr>
              <a:spcBef>
                <a:spcPct val="0"/>
              </a:spcBef>
            </a:pPr>
            <a:endParaRPr lang="en-GB" altLang="en-US" sz="2000">
              <a:solidFill>
                <a:srgbClr val="003087"/>
              </a:solidFill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3087"/>
                </a:solidFill>
              </a:rPr>
              <a:t>Unless advised by a midwife, health visitor or doctor you do not need to change your baby’s milk. </a:t>
            </a:r>
          </a:p>
          <a:p>
            <a:pPr>
              <a:spcBef>
                <a:spcPct val="0"/>
              </a:spcBef>
            </a:pPr>
            <a:endParaRPr lang="en-GB" altLang="en-US" sz="2000">
              <a:solidFill>
                <a:srgbClr val="003087"/>
              </a:solidFill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3087"/>
                </a:solidFill>
              </a:rPr>
              <a:t>There is no evidence that ‘hungrier’ baby milk has helps a baby to settle or sleep for longer.  </a:t>
            </a:r>
          </a:p>
          <a:p>
            <a:pPr>
              <a:spcBef>
                <a:spcPct val="0"/>
              </a:spcBef>
            </a:pPr>
            <a:endParaRPr lang="en-GB" altLang="en-US" sz="2000">
              <a:solidFill>
                <a:srgbClr val="003087"/>
              </a:solidFill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3087"/>
                </a:solidFill>
              </a:rPr>
              <a:t>There are many different brands of infant formula milk. They are all very similar.</a:t>
            </a:r>
          </a:p>
          <a:p>
            <a:pPr>
              <a:spcBef>
                <a:spcPct val="0"/>
              </a:spcBef>
            </a:pPr>
            <a:endParaRPr lang="en-GB" altLang="en-US" sz="2000">
              <a:solidFill>
                <a:srgbClr val="003087"/>
              </a:solidFill>
            </a:endParaRPr>
          </a:p>
          <a:p>
            <a:pPr>
              <a:spcBef>
                <a:spcPct val="0"/>
              </a:spcBef>
            </a:pPr>
            <a:r>
              <a:rPr lang="en-GB" altLang="en-US" sz="2000">
                <a:solidFill>
                  <a:srgbClr val="003087"/>
                </a:solidFill>
              </a:rPr>
              <a:t>For more information visit firststepsnutrition.org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E57C04-206D-476F-A6BC-05DE8C2DA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24" y="2024844"/>
            <a:ext cx="1953766" cy="2808312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9FBE33-FC2F-407E-A0D2-4DE4D177E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3603" y="34564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5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719" y="536575"/>
            <a:ext cx="6084168" cy="1646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3200" b="1">
                <a:solidFill>
                  <a:srgbClr val="78BE20"/>
                </a:solidFill>
              </a:rPr>
              <a:t>What do parents who plan to </a:t>
            </a:r>
          </a:p>
          <a:p>
            <a:pPr>
              <a:spcBef>
                <a:spcPct val="0"/>
              </a:spcBef>
            </a:pPr>
            <a:r>
              <a:rPr lang="en-GB" altLang="en-US" sz="3200" b="1">
                <a:solidFill>
                  <a:srgbClr val="78BE20"/>
                </a:solidFill>
              </a:rPr>
              <a:t>formula feed need to know?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000"/>
              </a:spcAft>
              <a:defRPr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264418" y="1628800"/>
            <a:ext cx="6335105" cy="4692625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15E04A16-D803-41EF-BEE7-770BD856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357" y="2220912"/>
            <a:ext cx="1800225" cy="2416175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A23686-7014-4C0F-AE68-F9D275469D3E}"/>
              </a:ext>
            </a:extLst>
          </p:cNvPr>
          <p:cNvSpPr txBox="1"/>
          <p:nvPr/>
        </p:nvSpPr>
        <p:spPr>
          <a:xfrm>
            <a:off x="464719" y="2060848"/>
            <a:ext cx="57634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</a:rPr>
              <a:t>Babies formula feeding equipment must be sterilised until your baby is 12 months old 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altLang="en-US" sz="2000">
              <a:solidFill>
                <a:srgbClr val="003087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</a:rPr>
              <a:t>Always follow the manufacturers guidelines on the side of the formula milk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altLang="en-US" sz="2000">
              <a:solidFill>
                <a:srgbClr val="003087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</a:rPr>
              <a:t>Every formula feed should be made up individually as your baby needs it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altLang="en-US" sz="2000">
              <a:solidFill>
                <a:srgbClr val="003087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</a:rPr>
              <a:t>Bottled water is not recommended to make up formula feeds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392B4F-41D2-478D-B001-E9EC2D3F3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4289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5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719" y="536575"/>
            <a:ext cx="608416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>
                <a:solidFill>
                  <a:schemeClr val="accent2"/>
                </a:solidFill>
              </a:rPr>
              <a:t>Where can you get help with feeding?</a:t>
            </a: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000"/>
              </a:spcAft>
              <a:defRPr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264418" y="1628800"/>
            <a:ext cx="6335105" cy="4692625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23686-7014-4C0F-AE68-F9D275469D3E}"/>
              </a:ext>
            </a:extLst>
          </p:cNvPr>
          <p:cNvSpPr txBox="1"/>
          <p:nvPr/>
        </p:nvSpPr>
        <p:spPr>
          <a:xfrm>
            <a:off x="464719" y="2060848"/>
            <a:ext cx="5763465" cy="40934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/>
              </a:rPr>
              <a:t>Midwives, Health visitors, </a:t>
            </a:r>
            <a:endParaRPr lang="en-GB" altLang="en-US" sz="2000">
              <a:solidFill>
                <a:srgbClr val="003087"/>
              </a:solidFill>
              <a:cs typeface="Arial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/>
              </a:rPr>
              <a:t>Information service for parents www.nhs.uk/InformationServiceForeParents </a:t>
            </a:r>
            <a:endParaRPr lang="en-GB" altLang="en-US" sz="2000">
              <a:solidFill>
                <a:srgbClr val="003087"/>
              </a:solidFill>
              <a:cs typeface="Arial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/>
              </a:rPr>
              <a:t>Start for Life – Off to the best start  </a:t>
            </a:r>
            <a:endParaRPr lang="en-GB" altLang="en-US" sz="2000">
              <a:solidFill>
                <a:srgbClr val="003087"/>
              </a:solidFill>
              <a:cs typeface="Arial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/>
              </a:rPr>
              <a:t>NHS Choices.uk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/>
              </a:rPr>
              <a:t>Baby Buddy App </a:t>
            </a:r>
            <a:r>
              <a:rPr lang="en-GB" altLang="en-US" sz="2000">
                <a:solidFill>
                  <a:srgbClr val="003087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http://www.bestbeginnings.org.uk/babybuddy</a:t>
            </a:r>
            <a:endParaRPr lang="en-GB" altLang="en-US" sz="2000">
              <a:solidFill>
                <a:srgbClr val="003087"/>
              </a:solidFill>
              <a:cs typeface="Arial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/>
              </a:rPr>
              <a:t>A simple, up to date guide on infant milks firststepsnutrition.org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/>
              </a:rPr>
              <a:t>UNICEF UK guide on different types of infant milks, at babyfriendly.org.uk </a:t>
            </a:r>
            <a:endParaRPr lang="en-GB" altLang="en-US" sz="2000">
              <a:solidFill>
                <a:srgbClr val="003087"/>
              </a:solidFill>
              <a:cs typeface="Arial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>
                <a:solidFill>
                  <a:srgbClr val="003087"/>
                </a:solidFill>
                <a:cs typeface="Arial"/>
              </a:rPr>
              <a:t>Health visitor helpline 9am to 4.30pm. 03003033944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4BCC24B-7745-44BA-9009-1053A1E55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332" y="2528886"/>
            <a:ext cx="1873250" cy="1800225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403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6355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3200" b="1">
                <a:solidFill>
                  <a:srgbClr val="78BE20"/>
                </a:solidFill>
              </a:rPr>
              <a:t>References</a:t>
            </a:r>
            <a:endParaRPr lang="en-GB" b="1">
              <a:solidFill>
                <a:srgbClr val="78BE20"/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4AFA43-553B-456A-8BC2-EBDAD68F2C57}"/>
              </a:ext>
            </a:extLst>
          </p:cNvPr>
          <p:cNvSpPr txBox="1">
            <a:spLocks/>
          </p:cNvSpPr>
          <p:nvPr/>
        </p:nvSpPr>
        <p:spPr>
          <a:xfrm>
            <a:off x="727075" y="1196752"/>
            <a:ext cx="7689850" cy="507365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400"/>
              <a:t>DH (2009) Healthy Child Programme – Pregnancy and the first five years. London, DH. </a:t>
            </a:r>
          </a:p>
          <a:p>
            <a:r>
              <a:rPr lang="en-GB" altLang="en-US" sz="1400"/>
              <a:t>Millpond Children’s Sleep Clinic (2005) Teach your child to sleep, London, Hamlyn</a:t>
            </a:r>
          </a:p>
          <a:p>
            <a:r>
              <a:rPr lang="en-GB" altLang="en-US" sz="1400"/>
              <a:t>NHS Choices (2016) Postnatal Depression </a:t>
            </a:r>
            <a:r>
              <a:rPr lang="en-GB" altLang="en-US" sz="1400">
                <a:hlinkClick r:id="rId2"/>
              </a:rPr>
              <a:t>http://www.nhs.uk/conditions/postnataldepression/Pages/Introduction.aspx</a:t>
            </a:r>
            <a:endParaRPr lang="en-GB" altLang="en-US" sz="1400"/>
          </a:p>
          <a:p>
            <a:r>
              <a:rPr lang="en-GB" altLang="en-US" sz="1400"/>
              <a:t>NHS Choices  (2017) Breastfeeding: is my baby getting enough milk? </a:t>
            </a:r>
            <a:r>
              <a:rPr lang="en-GB" altLang="en-US" sz="1400">
                <a:hlinkClick r:id="rId3"/>
              </a:rPr>
              <a:t>https://www.nhs.uk/Conditions/pregnancy-and-baby/Pages/breastfeeding-is-baby-getting-enough-milk.aspx</a:t>
            </a:r>
            <a:endParaRPr lang="en-GB" altLang="en-US" sz="1400"/>
          </a:p>
          <a:p>
            <a:r>
              <a:rPr lang="en-GB" altLang="en-US" sz="1400"/>
              <a:t>Oxford Vaccine Group at http://vk.ovg.ox.ac.uk/faqs-about-vaccines</a:t>
            </a:r>
          </a:p>
          <a:p>
            <a:r>
              <a:rPr lang="en-GB" altLang="en-US" sz="1400"/>
              <a:t>Solihull Approach (2012) Understanding your child’s behaviour http://www.solihullapproachparenting.com/uploads/images/file/brain-development-web-leaflet.pdf</a:t>
            </a:r>
          </a:p>
          <a:p>
            <a:r>
              <a:rPr lang="en-GB" altLang="en-US" sz="1400"/>
              <a:t>Start4life-off to the best start. </a:t>
            </a:r>
            <a:r>
              <a:rPr lang="en-GB" altLang="en-US" sz="1400">
                <a:hlinkClick r:id="rId4"/>
              </a:rPr>
              <a:t>www.clch.nhs.uk/media/.../Start4life_to_the_best_Start_leaflet.pdf</a:t>
            </a:r>
            <a:endParaRPr lang="en-GB" altLang="en-US" sz="1400"/>
          </a:p>
          <a:p>
            <a:r>
              <a:rPr lang="en-GB" altLang="en-US" sz="1400"/>
              <a:t>The Lullaby Trust - Safer sleep for babies, Support for families https://www.lullabytrust.org.uk</a:t>
            </a:r>
          </a:p>
          <a:p>
            <a:r>
              <a:rPr lang="en-GB" altLang="en-US" sz="1400"/>
              <a:t>UNICEF United Kingdom  (2012) Building a happy baby, a guide for parents http://www.unicef.org.uk/Documents/Baby_Friendly/Leaflets/building_a_happy_baby.pdf</a:t>
            </a:r>
          </a:p>
          <a:p>
            <a:r>
              <a:rPr lang="en-GB" altLang="en-US" sz="1400"/>
              <a:t>Vaccination Schedule-Vaccinations-NHS Choices. </a:t>
            </a:r>
            <a:r>
              <a:rPr lang="en-GB" altLang="en-US" sz="1400">
                <a:hlinkClick r:id="rId5"/>
              </a:rPr>
              <a:t>www.nhs.uk/.../vaccinations_vaccination_schedule_age_checklist.aspx</a:t>
            </a:r>
            <a:r>
              <a:rPr lang="en-GB" altLang="en-US" sz="1400"/>
              <a:t>.</a:t>
            </a:r>
          </a:p>
          <a:p>
            <a:endParaRPr lang="en-GB" altLang="en-US" sz="1400"/>
          </a:p>
          <a:p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3051130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969" y="926235"/>
            <a:ext cx="8628062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3200" b="1">
                <a:solidFill>
                  <a:schemeClr val="accent2"/>
                </a:solidFill>
                <a:latin typeface="Arial" charset="0"/>
              </a:rPr>
              <a:t>Your Personal Child Health Record </a:t>
            </a:r>
          </a:p>
          <a:p>
            <a:pPr algn="ctr" eaLnBrk="0" hangingPunct="0">
              <a:defRPr/>
            </a:pPr>
            <a:r>
              <a:rPr lang="en-GB" sz="3200" b="1">
                <a:solidFill>
                  <a:schemeClr val="accent2"/>
                </a:solidFill>
                <a:latin typeface="Arial" charset="0"/>
              </a:rPr>
              <a:t>(Red Book)</a:t>
            </a:r>
          </a:p>
          <a:p>
            <a:pPr algn="ctr">
              <a:spcAft>
                <a:spcPts val="1000"/>
              </a:spcAft>
              <a:defRPr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:\Users\Haydenl\Desktop\child-health-book.jpg">
            <a:extLst>
              <a:ext uri="{FF2B5EF4-FFF2-40B4-BE49-F238E27FC236}">
                <a16:creationId xmlns:a16="http://schemas.microsoft.com/office/drawing/2014/main" id="{BE76C8FE-4910-4E5A-B3EF-E17110FF7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31" y="2236738"/>
            <a:ext cx="5976938" cy="3798887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B0AC6F-C614-49AA-8F8D-0C2682ED6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0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94593" y="2350765"/>
            <a:ext cx="8497887" cy="165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chemeClr val="accent2"/>
                </a:solidFill>
              </a:rPr>
              <a:t>Building a</a:t>
            </a:r>
          </a:p>
          <a:p>
            <a:pPr>
              <a:lnSpc>
                <a:spcPts val="6900"/>
              </a:lnSpc>
              <a:spcBef>
                <a:spcPct val="0"/>
              </a:spcBef>
              <a:buFontTx/>
              <a:buNone/>
            </a:pPr>
            <a:r>
              <a:rPr lang="en-GB" altLang="en-US" sz="7200" b="1">
                <a:solidFill>
                  <a:srgbClr val="003087"/>
                </a:solidFill>
              </a:rPr>
              <a:t>      </a:t>
            </a:r>
            <a:r>
              <a:rPr lang="en-GB" altLang="en-US" sz="7200" b="1">
                <a:solidFill>
                  <a:srgbClr val="005EB8"/>
                </a:solidFill>
              </a:rPr>
              <a:t>Happy Baby</a:t>
            </a:r>
            <a:r>
              <a:rPr lang="en-GB" altLang="en-US" sz="6200" b="1">
                <a:solidFill>
                  <a:srgbClr val="005EB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9421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3548" y="573278"/>
            <a:ext cx="583264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>
                <a:solidFill>
                  <a:schemeClr val="accent2"/>
                </a:solidFill>
              </a:rPr>
              <a:t>Brain development! </a:t>
            </a:r>
            <a:endParaRPr lang="en-GB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499756" y="1268760"/>
            <a:ext cx="6232484" cy="5015962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00857-817B-44BC-91D6-20C3F5E87117}"/>
              </a:ext>
            </a:extLst>
          </p:cNvPr>
          <p:cNvSpPr txBox="1"/>
          <p:nvPr/>
        </p:nvSpPr>
        <p:spPr>
          <a:xfrm>
            <a:off x="683568" y="1412776"/>
            <a:ext cx="58326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3087"/>
                </a:solidFill>
                <a:cs typeface="Arial" charset="0"/>
              </a:rPr>
              <a:t>Nature (genes) and nurture (how a baby is looked after physically and emotionally) work together in developing the baby’s brain. </a:t>
            </a:r>
          </a:p>
          <a:p>
            <a:pPr>
              <a:spcBef>
                <a:spcPct val="0"/>
              </a:spcBef>
              <a:defRPr/>
            </a:pPr>
            <a:endParaRPr lang="en-GB" altLang="en-US" sz="2000" dirty="0">
              <a:solidFill>
                <a:srgbClr val="003087"/>
              </a:solidFill>
              <a:cs typeface="Arial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3087"/>
                </a:solidFill>
                <a:cs typeface="Arial" charset="0"/>
              </a:rPr>
              <a:t>The connections developing in your baby’s brain (which store information) are influenced by the information received from the care that your baby receives and from their environment.   </a:t>
            </a:r>
          </a:p>
          <a:p>
            <a:pPr>
              <a:spcBef>
                <a:spcPct val="0"/>
              </a:spcBef>
              <a:defRPr/>
            </a:pPr>
            <a:endParaRPr lang="en-GB" altLang="en-US" sz="2000" dirty="0">
              <a:solidFill>
                <a:srgbClr val="003087"/>
              </a:solidFill>
              <a:cs typeface="Arial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3087"/>
                </a:solidFill>
                <a:cs typeface="Arial" charset="0"/>
              </a:rPr>
              <a:t>Hormones also affect brain development. Babies release Oxytocin when they feel happy and safe. This has a positive effect on brain development and a child’s confidence and happiness. 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9452D5F6-D8BA-4159-886E-F40222E73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812" y="1700808"/>
            <a:ext cx="2016125" cy="1512887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B12EA0-9CCC-4C96-B0D3-E50E73714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812" y="4156631"/>
            <a:ext cx="2016125" cy="1657350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N Brain development audio ">
            <a:hlinkClick r:id="" action="ppaction://media"/>
            <a:extLst>
              <a:ext uri="{FF2B5EF4-FFF2-40B4-BE49-F238E27FC236}">
                <a16:creationId xmlns:a16="http://schemas.microsoft.com/office/drawing/2014/main" id="{D4D19379-482D-4125-B962-73EAAE33B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1198" y="229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969" y="926235"/>
            <a:ext cx="862806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>
                <a:solidFill>
                  <a:schemeClr val="accent2"/>
                </a:solidFill>
              </a:rPr>
              <a:t>Connecting with your baby before birth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4" name="Picture 3" descr="A person posing for a picture&#10;&#10;Description automatically generated">
            <a:extLst>
              <a:ext uri="{FF2B5EF4-FFF2-40B4-BE49-F238E27FC236}">
                <a16:creationId xmlns:a16="http://schemas.microsoft.com/office/drawing/2014/main" id="{170205E7-BB9B-4440-BE91-EBFE68CEC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83" y="1511010"/>
            <a:ext cx="2388046" cy="4851647"/>
          </a:xfrm>
          <a:prstGeom prst="rect">
            <a:avLst/>
          </a:prstGeom>
          <a:ln>
            <a:solidFill>
              <a:srgbClr val="41B6E6"/>
            </a:solidFill>
          </a:ln>
        </p:spPr>
      </p:pic>
    </p:spTree>
    <p:extLst>
      <p:ext uri="{BB962C8B-B14F-4D97-AF65-F5344CB8AC3E}">
        <p14:creationId xmlns:p14="http://schemas.microsoft.com/office/powerpoint/2010/main" val="122102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969" y="926235"/>
            <a:ext cx="8628062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3200" b="1">
                <a:solidFill>
                  <a:srgbClr val="78BE20"/>
                </a:solidFill>
                <a:latin typeface="Arial" charset="0"/>
                <a:cs typeface="Arial" charset="0"/>
              </a:rPr>
              <a:t>How will you help your baby to feel safe and protected and let him know he can trust you?</a:t>
            </a:r>
          </a:p>
        </p:txBody>
      </p:sp>
      <p:pic>
        <p:nvPicPr>
          <p:cNvPr id="9" name="Picture 8" descr="A person holding a baby&#10;&#10;Description automatically generated">
            <a:extLst>
              <a:ext uri="{FF2B5EF4-FFF2-40B4-BE49-F238E27FC236}">
                <a16:creationId xmlns:a16="http://schemas.microsoft.com/office/drawing/2014/main" id="{6B7605C9-6371-4A6B-A2D9-94EFC281B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997" y="2430103"/>
            <a:ext cx="3864005" cy="3864005"/>
          </a:xfrm>
          <a:prstGeom prst="rect">
            <a:avLst/>
          </a:prstGeom>
          <a:ln>
            <a:solidFill>
              <a:srgbClr val="41B6E6"/>
            </a:solidFill>
          </a:ln>
        </p:spPr>
      </p:pic>
    </p:spTree>
    <p:extLst>
      <p:ext uri="{BB962C8B-B14F-4D97-AF65-F5344CB8AC3E}">
        <p14:creationId xmlns:p14="http://schemas.microsoft.com/office/powerpoint/2010/main" val="1619366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3658" y="405946"/>
            <a:ext cx="705871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>
                <a:solidFill>
                  <a:srgbClr val="78BE20"/>
                </a:solidFill>
              </a:rPr>
              <a:t>Helping your baby feel happy </a:t>
            </a:r>
          </a:p>
          <a:p>
            <a:pPr algn="ctr">
              <a:spcBef>
                <a:spcPct val="0"/>
              </a:spcBef>
            </a:pPr>
            <a:r>
              <a:rPr lang="en-GB" altLang="en-US" sz="3200" b="1">
                <a:solidFill>
                  <a:srgbClr val="78BE20"/>
                </a:solidFill>
              </a:rPr>
              <a:t>and safe</a:t>
            </a:r>
            <a:endParaRPr lang="en-GB" sz="1600" b="1">
              <a:solidFill>
                <a:srgbClr val="78BE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8947D-E590-4AB0-BCB4-8087C80795E2}"/>
              </a:ext>
            </a:extLst>
          </p:cNvPr>
          <p:cNvSpPr/>
          <p:nvPr/>
        </p:nvSpPr>
        <p:spPr>
          <a:xfrm>
            <a:off x="292963" y="1483164"/>
            <a:ext cx="8593585" cy="4838261"/>
          </a:xfrm>
          <a:prstGeom prst="rect">
            <a:avLst/>
          </a:prstGeom>
          <a:solidFill>
            <a:srgbClr val="41B6E6"/>
          </a:solidFill>
          <a:ln>
            <a:solidFill>
              <a:srgbClr val="768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43D779-3BE0-4A37-9451-9798A5BFEEDB}"/>
              </a:ext>
            </a:extLst>
          </p:cNvPr>
          <p:cNvSpPr txBox="1"/>
          <p:nvPr/>
        </p:nvSpPr>
        <p:spPr>
          <a:xfrm>
            <a:off x="437192" y="1594434"/>
            <a:ext cx="2728184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rgbClr val="003087"/>
                </a:solidFill>
              </a:rPr>
              <a:t>New babies need to be close to their parents. Skin to skin is a great way of building a bond and helping baby to feel secure</a:t>
            </a:r>
            <a:endParaRPr lang="en-GB" altLang="en-US" dirty="0">
              <a:solidFill>
                <a:srgbClr val="003087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C4DFD-8ADB-497A-ABCD-FFDDE8D2B269}"/>
              </a:ext>
            </a:extLst>
          </p:cNvPr>
          <p:cNvSpPr txBox="1"/>
          <p:nvPr/>
        </p:nvSpPr>
        <p:spPr>
          <a:xfrm>
            <a:off x="3341322" y="3977179"/>
            <a:ext cx="2550631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rgbClr val="003087"/>
                </a:solidFill>
              </a:rPr>
              <a:t>Keeping baby close enables parents to recognise signals such as the need to be fed or comforted. You cannot spoil your baby by giving them this attention </a:t>
            </a:r>
            <a:endParaRPr lang="en-GB" altLang="en-US" dirty="0">
              <a:solidFill>
                <a:srgbClr val="003087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7CA61-B051-4CC9-A6BA-59EA36AD7003}"/>
              </a:ext>
            </a:extLst>
          </p:cNvPr>
          <p:cNvSpPr txBox="1"/>
          <p:nvPr/>
        </p:nvSpPr>
        <p:spPr>
          <a:xfrm>
            <a:off x="5876662" y="1633573"/>
            <a:ext cx="3031257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rgbClr val="003087"/>
                </a:solidFill>
              </a:rPr>
              <a:t>When babies feels secure they release Oxytocin. This helps promote brain development and helps baby to feel comforted and happy</a:t>
            </a:r>
            <a:endParaRPr lang="en-GB" altLang="en-US" sz="2000" dirty="0">
              <a:solidFill>
                <a:srgbClr val="003087"/>
              </a:solidFill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57452-CEDA-49EA-95D1-FAFE596E36AF}"/>
              </a:ext>
            </a:extLst>
          </p:cNvPr>
          <p:cNvSpPr txBox="1"/>
          <p:nvPr/>
        </p:nvSpPr>
        <p:spPr>
          <a:xfrm>
            <a:off x="372272" y="4662334"/>
            <a:ext cx="296905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rgbClr val="003087"/>
                </a:solidFill>
              </a:rPr>
              <a:t>When babies’ needs for love and comfort are met they will be calmer and grow up to be healthy, secure children and adults </a:t>
            </a:r>
            <a:endParaRPr lang="en-GB" altLang="en-US" dirty="0">
              <a:solidFill>
                <a:srgbClr val="003087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7D829-5BD4-4503-9B9A-8D577F663E1A}"/>
              </a:ext>
            </a:extLst>
          </p:cNvPr>
          <p:cNvSpPr txBox="1"/>
          <p:nvPr/>
        </p:nvSpPr>
        <p:spPr>
          <a:xfrm>
            <a:off x="5835970" y="5216332"/>
            <a:ext cx="296905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dirty="0">
                <a:solidFill>
                  <a:srgbClr val="003087"/>
                </a:solidFill>
              </a:rPr>
              <a:t>Babies feel comforted and secure just by looking into their parent’s eyes</a:t>
            </a:r>
            <a:endParaRPr lang="en-GB" dirty="0">
              <a:solidFill>
                <a:srgbClr val="003087"/>
              </a:solidFill>
              <a:cs typeface="Arial"/>
            </a:endParaRPr>
          </a:p>
        </p:txBody>
      </p:sp>
      <p:pic>
        <p:nvPicPr>
          <p:cNvPr id="16" name="Picture 15" descr="A picture containing person, indoor, person, food&#10;&#10;Description automatically generated">
            <a:extLst>
              <a:ext uri="{FF2B5EF4-FFF2-40B4-BE49-F238E27FC236}">
                <a16:creationId xmlns:a16="http://schemas.microsoft.com/office/drawing/2014/main" id="{D5CFBB0F-26BD-44A0-814C-4C4AE2635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27" y="3743241"/>
            <a:ext cx="1990037" cy="1326691"/>
          </a:xfrm>
          <a:prstGeom prst="rect">
            <a:avLst/>
          </a:prstGeom>
          <a:ln>
            <a:solidFill>
              <a:srgbClr val="768692"/>
            </a:solidFill>
          </a:ln>
        </p:spPr>
      </p:pic>
      <p:pic>
        <p:nvPicPr>
          <p:cNvPr id="14" name="Picture 13" descr="A person lying on a bed&#10;&#10;Description automatically generated">
            <a:extLst>
              <a:ext uri="{FF2B5EF4-FFF2-40B4-BE49-F238E27FC236}">
                <a16:creationId xmlns:a16="http://schemas.microsoft.com/office/drawing/2014/main" id="{EDD1AF7F-79D8-4BEC-BBC2-9EB624943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2" y="3308993"/>
            <a:ext cx="2038052" cy="1326691"/>
          </a:xfrm>
          <a:prstGeom prst="rect">
            <a:avLst/>
          </a:prstGeom>
          <a:ln>
            <a:solidFill>
              <a:srgbClr val="768692"/>
            </a:solidFill>
          </a:ln>
        </p:spPr>
      </p:pic>
      <p:pic>
        <p:nvPicPr>
          <p:cNvPr id="15" name="helping baby feel safe ">
            <a:hlinkClick r:id="" action="ppaction://media"/>
            <a:extLst>
              <a:ext uri="{FF2B5EF4-FFF2-40B4-BE49-F238E27FC236}">
                <a16:creationId xmlns:a16="http://schemas.microsoft.com/office/drawing/2014/main" id="{60FD00FA-07B3-4DFA-8CC7-27463C613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73AA52-C25E-4DE4-ADB7-D63FF9D412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535" y="1594434"/>
            <a:ext cx="1829513" cy="2439351"/>
          </a:xfrm>
          <a:prstGeom prst="rect">
            <a:avLst/>
          </a:prstGeom>
          <a:ln>
            <a:solidFill>
              <a:srgbClr val="768692"/>
            </a:solidFill>
          </a:ln>
        </p:spPr>
      </p:pic>
    </p:spTree>
    <p:extLst>
      <p:ext uri="{BB962C8B-B14F-4D97-AF65-F5344CB8AC3E}">
        <p14:creationId xmlns:p14="http://schemas.microsoft.com/office/powerpoint/2010/main" val="300561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YPF logo">
  <a:themeElements>
    <a:clrScheme name="Custom 1">
      <a:dk1>
        <a:srgbClr val="262626"/>
      </a:dk1>
      <a:lt1>
        <a:sysClr val="window" lastClr="FFFFFF"/>
      </a:lt1>
      <a:dk2>
        <a:srgbClr val="FFFFFF"/>
      </a:dk2>
      <a:lt2>
        <a:srgbClr val="005EB8"/>
      </a:lt2>
      <a:accent1>
        <a:srgbClr val="005EB8"/>
      </a:accent1>
      <a:accent2>
        <a:srgbClr val="78BE20"/>
      </a:accent2>
      <a:accent3>
        <a:srgbClr val="ED8B00"/>
      </a:accent3>
      <a:accent4>
        <a:srgbClr val="425563"/>
      </a:accent4>
      <a:accent5>
        <a:srgbClr val="E8EDEE"/>
      </a:accent5>
      <a:accent6>
        <a:srgbClr val="FFFFFF"/>
      </a:accent6>
      <a:hlink>
        <a:srgbClr val="005EB8"/>
      </a:hlink>
      <a:folHlink>
        <a:srgbClr val="005EB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CYPF">
      <a:dk1>
        <a:srgbClr val="262626"/>
      </a:dk1>
      <a:lt1>
        <a:sysClr val="window" lastClr="FFFFFF"/>
      </a:lt1>
      <a:dk2>
        <a:srgbClr val="FFFFFF"/>
      </a:dk2>
      <a:lt2>
        <a:srgbClr val="005EB8"/>
      </a:lt2>
      <a:accent1>
        <a:srgbClr val="005EB8"/>
      </a:accent1>
      <a:accent2>
        <a:srgbClr val="78BE20"/>
      </a:accent2>
      <a:accent3>
        <a:srgbClr val="ED8B00"/>
      </a:accent3>
      <a:accent4>
        <a:srgbClr val="425563"/>
      </a:accent4>
      <a:accent5>
        <a:srgbClr val="E8EDEE"/>
      </a:accent5>
      <a:accent6>
        <a:srgbClr val="FFFFFF"/>
      </a:accent6>
      <a:hlink>
        <a:srgbClr val="005EB8"/>
      </a:hlink>
      <a:folHlink>
        <a:srgbClr val="005EB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A83CF132B247418BB5F8C37B46CC0E" ma:contentTypeVersion="3" ma:contentTypeDescription="Create a new document." ma:contentTypeScope="" ma:versionID="a4a7c3b82ac17fc2536b705b821ae247">
  <xsd:schema xmlns:xsd="http://www.w3.org/2001/XMLSchema" xmlns:xs="http://www.w3.org/2001/XMLSchema" xmlns:p="http://schemas.microsoft.com/office/2006/metadata/properties" xmlns:ns2="89fdad90-6e7b-4d01-838b-813818f13089" targetNamespace="http://schemas.microsoft.com/office/2006/metadata/properties" ma:root="true" ma:fieldsID="b91d9018bacb17737189ecf2844c0513" ns2:_="">
    <xsd:import namespace="89fdad90-6e7b-4d01-838b-813818f130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dad90-6e7b-4d01-838b-813818f130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1D71C9-BF2C-4E15-83D7-97CAA85167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fdad90-6e7b-4d01-838b-813818f130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BC4656-71FC-4B1E-A083-909C0A8006C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3D771FA-8044-4070-8519-4E789F5621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1798</Words>
  <Application>Microsoft Office PowerPoint</Application>
  <PresentationFormat>On-screen Show (4:3)</PresentationFormat>
  <Paragraphs>199</Paragraphs>
  <Slides>35</Slides>
  <Notes>0</Notes>
  <HiddenSlides>0</HiddenSlides>
  <MMClips>24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CYPF logo</vt:lpstr>
      <vt:lpstr>1_Custom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Berkshire Healthcare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Carter Mary</dc:creator>
  <cp:lastModifiedBy>Richard Allin</cp:lastModifiedBy>
  <cp:revision>1</cp:revision>
  <dcterms:created xsi:type="dcterms:W3CDTF">2018-02-01T14:24:21Z</dcterms:created>
  <dcterms:modified xsi:type="dcterms:W3CDTF">2020-08-18T14:26:37Z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0x0101009BA83CF132B247418BB5F8C37B46CC0E</vt:lpwstr>
  </property>
</Properties>
</file>